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62" r:id="rId3"/>
    <p:sldId id="508" r:id="rId4"/>
    <p:sldId id="509" r:id="rId5"/>
    <p:sldId id="259" r:id="rId6"/>
    <p:sldId id="510" r:id="rId7"/>
    <p:sldId id="511" r:id="rId8"/>
    <p:sldId id="512" r:id="rId9"/>
    <p:sldId id="513" r:id="rId10"/>
    <p:sldId id="50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8CA4B9-54C9-4005-86D2-B9B436A0C2A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6AF613BE-5342-413A-B28D-1162A6EBCC8F}">
      <dgm:prSet phldrT="[Text]"/>
      <dgm:spPr/>
      <dgm:t>
        <a:bodyPr/>
        <a:lstStyle/>
        <a:p>
          <a:r>
            <a:rPr lang="en-US" dirty="0" err="1"/>
            <a:t>Tiếp</a:t>
          </a:r>
          <a:r>
            <a:rPr lang="en-US" dirty="0"/>
            <a:t> </a:t>
          </a:r>
          <a:r>
            <a:rPr lang="en-US" dirty="0" err="1"/>
            <a:t>tục</a:t>
          </a:r>
          <a:r>
            <a:rPr lang="en-US" dirty="0"/>
            <a:t> </a:t>
          </a:r>
          <a:r>
            <a:rPr lang="en-US" dirty="0" err="1"/>
            <a:t>giữ</a:t>
          </a:r>
          <a:r>
            <a:rPr lang="en-US" dirty="0"/>
            <a:t> </a:t>
          </a:r>
          <a:r>
            <a:rPr lang="en-US" dirty="0" err="1"/>
            <a:t>chân</a:t>
          </a:r>
          <a:r>
            <a:rPr lang="en-US" dirty="0"/>
            <a:t> </a:t>
          </a:r>
          <a:r>
            <a:rPr lang="en-US" dirty="0" err="1"/>
            <a:t>các</a:t>
          </a:r>
          <a:r>
            <a:rPr lang="en-US" dirty="0"/>
            <a:t> </a:t>
          </a:r>
          <a:r>
            <a:rPr lang="en-US" dirty="0" err="1"/>
            <a:t>nhãn</a:t>
          </a:r>
          <a:r>
            <a:rPr lang="en-US" dirty="0"/>
            <a:t> </a:t>
          </a:r>
          <a:r>
            <a:rPr lang="en-US" dirty="0" err="1"/>
            <a:t>hàng</a:t>
          </a:r>
          <a:r>
            <a:rPr lang="en-US" dirty="0"/>
            <a:t> </a:t>
          </a:r>
          <a:r>
            <a:rPr lang="en-US" dirty="0" err="1"/>
            <a:t>hiện</a:t>
          </a:r>
          <a:r>
            <a:rPr lang="en-US" dirty="0"/>
            <a:t> </a:t>
          </a:r>
          <a:r>
            <a:rPr lang="en-US" dirty="0" err="1"/>
            <a:t>tại</a:t>
          </a:r>
          <a:r>
            <a:rPr lang="en-US" dirty="0"/>
            <a:t>: Centric, </a:t>
          </a:r>
          <a:r>
            <a:rPr lang="en-US" dirty="0" err="1"/>
            <a:t>Lolyto</a:t>
          </a:r>
          <a:r>
            <a:rPr lang="en-US" dirty="0"/>
            <a:t>, Adidas..  </a:t>
          </a:r>
        </a:p>
      </dgm:t>
    </dgm:pt>
    <dgm:pt modelId="{ED04248B-0F00-4805-BEF5-F68F2B364492}" type="parTrans" cxnId="{EBAF6DE2-8818-4E10-8F22-7434BE6B998A}">
      <dgm:prSet/>
      <dgm:spPr/>
      <dgm:t>
        <a:bodyPr/>
        <a:lstStyle/>
        <a:p>
          <a:endParaRPr lang="en-US"/>
        </a:p>
      </dgm:t>
    </dgm:pt>
    <dgm:pt modelId="{FE55475D-ED6D-4227-AB70-2D1EBBCD2CD8}" type="sibTrans" cxnId="{EBAF6DE2-8818-4E10-8F22-7434BE6B998A}">
      <dgm:prSet/>
      <dgm:spPr/>
      <dgm:t>
        <a:bodyPr/>
        <a:lstStyle/>
        <a:p>
          <a:endParaRPr lang="en-US"/>
        </a:p>
      </dgm:t>
    </dgm:pt>
    <dgm:pt modelId="{F6E44462-19C6-457D-98DC-CCC802675317}">
      <dgm:prSet phldrT="[Text]"/>
      <dgm:spPr/>
      <dgm:t>
        <a:bodyPr/>
        <a:lstStyle/>
        <a:p>
          <a:r>
            <a:rPr lang="en-US" dirty="0"/>
            <a:t>Thu </a:t>
          </a:r>
          <a:r>
            <a:rPr lang="en-US" dirty="0" err="1"/>
            <a:t>hút</a:t>
          </a:r>
          <a:r>
            <a:rPr lang="en-US" dirty="0"/>
            <a:t> </a:t>
          </a:r>
          <a:r>
            <a:rPr lang="en-US" dirty="0" err="1"/>
            <a:t>thêm</a:t>
          </a:r>
          <a:r>
            <a:rPr lang="en-US" dirty="0"/>
            <a:t> </a:t>
          </a:r>
          <a:r>
            <a:rPr lang="en-US" dirty="0" err="1"/>
            <a:t>số</a:t>
          </a:r>
          <a:r>
            <a:rPr lang="en-US" dirty="0"/>
            <a:t> </a:t>
          </a:r>
          <a:r>
            <a:rPr lang="en-US" dirty="0" err="1"/>
            <a:t>lượng</a:t>
          </a:r>
          <a:r>
            <a:rPr lang="en-US" dirty="0"/>
            <a:t> </a:t>
          </a:r>
          <a:r>
            <a:rPr lang="en-US" dirty="0" err="1"/>
            <a:t>các</a:t>
          </a:r>
          <a:r>
            <a:rPr lang="en-US" dirty="0"/>
            <a:t> </a:t>
          </a:r>
          <a:r>
            <a:rPr lang="en-US" dirty="0" err="1"/>
            <a:t>đơn</a:t>
          </a:r>
          <a:r>
            <a:rPr lang="en-US" dirty="0"/>
            <a:t> </a:t>
          </a:r>
          <a:r>
            <a:rPr lang="en-US" dirty="0" err="1"/>
            <a:t>hàng</a:t>
          </a:r>
          <a:r>
            <a:rPr lang="en-US" dirty="0"/>
            <a:t> </a:t>
          </a:r>
          <a:r>
            <a:rPr lang="en-US" dirty="0" err="1"/>
            <a:t>từ</a:t>
          </a:r>
          <a:r>
            <a:rPr lang="en-US" dirty="0"/>
            <a:t> </a:t>
          </a:r>
          <a:r>
            <a:rPr lang="en-US" dirty="0" err="1"/>
            <a:t>các</a:t>
          </a:r>
          <a:r>
            <a:rPr lang="en-US" dirty="0"/>
            <a:t> </a:t>
          </a:r>
          <a:r>
            <a:rPr lang="en-US" dirty="0" err="1"/>
            <a:t>nhãn</a:t>
          </a:r>
          <a:r>
            <a:rPr lang="en-US" dirty="0"/>
            <a:t> </a:t>
          </a:r>
          <a:r>
            <a:rPr lang="en-US" dirty="0" err="1"/>
            <a:t>hàng</a:t>
          </a:r>
          <a:r>
            <a:rPr lang="en-US" dirty="0"/>
            <a:t> </a:t>
          </a:r>
          <a:r>
            <a:rPr lang="en-US" dirty="0" err="1"/>
            <a:t>đang</a:t>
          </a:r>
          <a:r>
            <a:rPr lang="en-US" dirty="0"/>
            <a:t> </a:t>
          </a:r>
          <a:r>
            <a:rPr lang="en-US" dirty="0" err="1"/>
            <a:t>có</a:t>
          </a:r>
          <a:r>
            <a:rPr lang="en-US" dirty="0"/>
            <a:t>. </a:t>
          </a:r>
        </a:p>
      </dgm:t>
    </dgm:pt>
    <dgm:pt modelId="{65BAE02E-E7C7-4866-9BD2-8E11F0631A83}" type="parTrans" cxnId="{79EAB50F-A467-4869-864C-AB6283C1BA64}">
      <dgm:prSet/>
      <dgm:spPr/>
      <dgm:t>
        <a:bodyPr/>
        <a:lstStyle/>
        <a:p>
          <a:endParaRPr lang="en-US"/>
        </a:p>
      </dgm:t>
    </dgm:pt>
    <dgm:pt modelId="{33FA2AE9-B802-4A0E-8926-847134BC3EC1}" type="sibTrans" cxnId="{79EAB50F-A467-4869-864C-AB6283C1BA64}">
      <dgm:prSet/>
      <dgm:spPr/>
      <dgm:t>
        <a:bodyPr/>
        <a:lstStyle/>
        <a:p>
          <a:endParaRPr lang="en-US"/>
        </a:p>
      </dgm:t>
    </dgm:pt>
    <dgm:pt modelId="{8BD980FB-EAF9-470F-8FF5-B9D2F8490C84}">
      <dgm:prSet phldrT="[Text]"/>
      <dgm:spPr/>
      <dgm:t>
        <a:bodyPr/>
        <a:lstStyle/>
        <a:p>
          <a:r>
            <a:rPr lang="en-US" dirty="0" err="1"/>
            <a:t>Tìm</a:t>
          </a:r>
          <a:r>
            <a:rPr lang="en-US" dirty="0"/>
            <a:t> </a:t>
          </a:r>
          <a:r>
            <a:rPr lang="en-US" dirty="0" err="1"/>
            <a:t>kiếm</a:t>
          </a:r>
          <a:r>
            <a:rPr lang="en-US" dirty="0"/>
            <a:t> </a:t>
          </a:r>
          <a:r>
            <a:rPr lang="en-US" dirty="0" err="1"/>
            <a:t>thêm</a:t>
          </a:r>
          <a:r>
            <a:rPr lang="en-US" dirty="0"/>
            <a:t> </a:t>
          </a:r>
          <a:r>
            <a:rPr lang="en-US" dirty="0" err="1"/>
            <a:t>các</a:t>
          </a:r>
          <a:r>
            <a:rPr lang="en-US" dirty="0"/>
            <a:t> </a:t>
          </a:r>
          <a:r>
            <a:rPr lang="en-US" dirty="0" err="1"/>
            <a:t>nhãn</a:t>
          </a:r>
          <a:r>
            <a:rPr lang="en-US" dirty="0"/>
            <a:t> </a:t>
          </a:r>
          <a:r>
            <a:rPr lang="en-US" dirty="0" err="1"/>
            <a:t>hàng</a:t>
          </a:r>
          <a:r>
            <a:rPr lang="en-US" dirty="0"/>
            <a:t> </a:t>
          </a:r>
          <a:r>
            <a:rPr lang="en-US" dirty="0" err="1"/>
            <a:t>mới</a:t>
          </a:r>
          <a:r>
            <a:rPr lang="en-US" dirty="0"/>
            <a:t> </a:t>
          </a:r>
          <a:r>
            <a:rPr lang="en-US" dirty="0" err="1"/>
            <a:t>bằng</a:t>
          </a:r>
          <a:r>
            <a:rPr lang="en-US" dirty="0"/>
            <a:t> </a:t>
          </a:r>
          <a:r>
            <a:rPr lang="en-US" dirty="0" err="1"/>
            <a:t>các</a:t>
          </a:r>
          <a:r>
            <a:rPr lang="en-US" dirty="0"/>
            <a:t>  </a:t>
          </a:r>
          <a:r>
            <a:rPr lang="en-US" dirty="0" err="1"/>
            <a:t>chiến</a:t>
          </a:r>
          <a:r>
            <a:rPr lang="en-US" dirty="0"/>
            <a:t> </a:t>
          </a:r>
          <a:r>
            <a:rPr lang="en-US" dirty="0" err="1"/>
            <a:t>lược</a:t>
          </a:r>
          <a:r>
            <a:rPr lang="en-US" dirty="0"/>
            <a:t> </a:t>
          </a:r>
          <a:r>
            <a:rPr lang="en-US" dirty="0" err="1"/>
            <a:t>maketing</a:t>
          </a:r>
          <a:endParaRPr lang="en-US" dirty="0"/>
        </a:p>
      </dgm:t>
    </dgm:pt>
    <dgm:pt modelId="{92F451B0-0E48-453F-A89F-95FF99644FE1}" type="parTrans" cxnId="{88ADF81B-DE15-4E44-BD6D-74204A667A8F}">
      <dgm:prSet/>
      <dgm:spPr/>
      <dgm:t>
        <a:bodyPr/>
        <a:lstStyle/>
        <a:p>
          <a:endParaRPr lang="en-US"/>
        </a:p>
      </dgm:t>
    </dgm:pt>
    <dgm:pt modelId="{DE2F471C-06CE-4ABD-A89F-D268F8FBB12C}" type="sibTrans" cxnId="{88ADF81B-DE15-4E44-BD6D-74204A667A8F}">
      <dgm:prSet/>
      <dgm:spPr/>
      <dgm:t>
        <a:bodyPr/>
        <a:lstStyle/>
        <a:p>
          <a:endParaRPr lang="en-US"/>
        </a:p>
      </dgm:t>
    </dgm:pt>
    <dgm:pt modelId="{A50D9588-B7CA-4379-9A25-9DC5F7164619}" type="pres">
      <dgm:prSet presAssocID="{738CA4B9-54C9-4005-86D2-B9B436A0C2AD}" presName="outerComposite" presStyleCnt="0">
        <dgm:presLayoutVars>
          <dgm:chMax val="5"/>
          <dgm:dir/>
          <dgm:resizeHandles val="exact"/>
        </dgm:presLayoutVars>
      </dgm:prSet>
      <dgm:spPr/>
    </dgm:pt>
    <dgm:pt modelId="{7FFAA48F-15FD-4930-BD62-2272AF945A30}" type="pres">
      <dgm:prSet presAssocID="{738CA4B9-54C9-4005-86D2-B9B436A0C2AD}" presName="dummyMaxCanvas" presStyleCnt="0">
        <dgm:presLayoutVars/>
      </dgm:prSet>
      <dgm:spPr/>
    </dgm:pt>
    <dgm:pt modelId="{4673AF4C-7FC8-4DDD-9A65-A4E4023EDD3C}" type="pres">
      <dgm:prSet presAssocID="{738CA4B9-54C9-4005-86D2-B9B436A0C2AD}" presName="ThreeNodes_1" presStyleLbl="node1" presStyleIdx="0" presStyleCnt="3" custScaleX="98369" custScaleY="96216">
        <dgm:presLayoutVars>
          <dgm:bulletEnabled val="1"/>
        </dgm:presLayoutVars>
      </dgm:prSet>
      <dgm:spPr/>
    </dgm:pt>
    <dgm:pt modelId="{DD076C38-34D5-47B0-A4A9-CFECB305D9F3}" type="pres">
      <dgm:prSet presAssocID="{738CA4B9-54C9-4005-86D2-B9B436A0C2AD}" presName="ThreeNodes_2" presStyleLbl="node1" presStyleIdx="1" presStyleCnt="3">
        <dgm:presLayoutVars>
          <dgm:bulletEnabled val="1"/>
        </dgm:presLayoutVars>
      </dgm:prSet>
      <dgm:spPr/>
    </dgm:pt>
    <dgm:pt modelId="{91644D4B-1B31-43F6-B5B5-E031582E915C}" type="pres">
      <dgm:prSet presAssocID="{738CA4B9-54C9-4005-86D2-B9B436A0C2AD}" presName="ThreeNodes_3" presStyleLbl="node1" presStyleIdx="2" presStyleCnt="3">
        <dgm:presLayoutVars>
          <dgm:bulletEnabled val="1"/>
        </dgm:presLayoutVars>
      </dgm:prSet>
      <dgm:spPr/>
    </dgm:pt>
    <dgm:pt modelId="{A8A943E8-8FF8-492D-997A-A2FB929BE2EA}" type="pres">
      <dgm:prSet presAssocID="{738CA4B9-54C9-4005-86D2-B9B436A0C2AD}" presName="ThreeConn_1-2" presStyleLbl="fgAccFollowNode1" presStyleIdx="0" presStyleCnt="2">
        <dgm:presLayoutVars>
          <dgm:bulletEnabled val="1"/>
        </dgm:presLayoutVars>
      </dgm:prSet>
      <dgm:spPr/>
    </dgm:pt>
    <dgm:pt modelId="{BA3EF9DF-BBF9-43AA-A47A-116822C1DD7E}" type="pres">
      <dgm:prSet presAssocID="{738CA4B9-54C9-4005-86D2-B9B436A0C2AD}" presName="ThreeConn_2-3" presStyleLbl="fgAccFollowNode1" presStyleIdx="1" presStyleCnt="2">
        <dgm:presLayoutVars>
          <dgm:bulletEnabled val="1"/>
        </dgm:presLayoutVars>
      </dgm:prSet>
      <dgm:spPr/>
    </dgm:pt>
    <dgm:pt modelId="{6FB3B9B5-DABB-40F0-ABEF-5E3E6C00BA06}" type="pres">
      <dgm:prSet presAssocID="{738CA4B9-54C9-4005-86D2-B9B436A0C2AD}" presName="ThreeNodes_1_text" presStyleLbl="node1" presStyleIdx="2" presStyleCnt="3">
        <dgm:presLayoutVars>
          <dgm:bulletEnabled val="1"/>
        </dgm:presLayoutVars>
      </dgm:prSet>
      <dgm:spPr/>
    </dgm:pt>
    <dgm:pt modelId="{63964F58-C970-4B11-9DDF-2CF65F37B296}" type="pres">
      <dgm:prSet presAssocID="{738CA4B9-54C9-4005-86D2-B9B436A0C2AD}" presName="ThreeNodes_2_text" presStyleLbl="node1" presStyleIdx="2" presStyleCnt="3">
        <dgm:presLayoutVars>
          <dgm:bulletEnabled val="1"/>
        </dgm:presLayoutVars>
      </dgm:prSet>
      <dgm:spPr/>
    </dgm:pt>
    <dgm:pt modelId="{3BFFFDE4-A0AD-4D52-9514-38DA1668CF3E}" type="pres">
      <dgm:prSet presAssocID="{738CA4B9-54C9-4005-86D2-B9B436A0C2AD}" presName="ThreeNodes_3_text" presStyleLbl="node1" presStyleIdx="2" presStyleCnt="3">
        <dgm:presLayoutVars>
          <dgm:bulletEnabled val="1"/>
        </dgm:presLayoutVars>
      </dgm:prSet>
      <dgm:spPr/>
    </dgm:pt>
  </dgm:ptLst>
  <dgm:cxnLst>
    <dgm:cxn modelId="{0A634A08-4008-4937-99DF-0587D5B1283C}" type="presOf" srcId="{738CA4B9-54C9-4005-86D2-B9B436A0C2AD}" destId="{A50D9588-B7CA-4379-9A25-9DC5F7164619}" srcOrd="0" destOrd="0" presId="urn:microsoft.com/office/officeart/2005/8/layout/vProcess5"/>
    <dgm:cxn modelId="{79EAB50F-A467-4869-864C-AB6283C1BA64}" srcId="{738CA4B9-54C9-4005-86D2-B9B436A0C2AD}" destId="{F6E44462-19C6-457D-98DC-CCC802675317}" srcOrd="1" destOrd="0" parTransId="{65BAE02E-E7C7-4866-9BD2-8E11F0631A83}" sibTransId="{33FA2AE9-B802-4A0E-8926-847134BC3EC1}"/>
    <dgm:cxn modelId="{88ADF81B-DE15-4E44-BD6D-74204A667A8F}" srcId="{738CA4B9-54C9-4005-86D2-B9B436A0C2AD}" destId="{8BD980FB-EAF9-470F-8FF5-B9D2F8490C84}" srcOrd="2" destOrd="0" parTransId="{92F451B0-0E48-453F-A89F-95FF99644FE1}" sibTransId="{DE2F471C-06CE-4ABD-A89F-D268F8FBB12C}"/>
    <dgm:cxn modelId="{1CA86C38-0BF3-40B6-9A71-E412E4CA543D}" type="presOf" srcId="{6AF613BE-5342-413A-B28D-1162A6EBCC8F}" destId="{4673AF4C-7FC8-4DDD-9A65-A4E4023EDD3C}" srcOrd="0" destOrd="0" presId="urn:microsoft.com/office/officeart/2005/8/layout/vProcess5"/>
    <dgm:cxn modelId="{95E5035C-A4CA-47D3-A7DC-688ACDFED3D3}" type="presOf" srcId="{FE55475D-ED6D-4227-AB70-2D1EBBCD2CD8}" destId="{A8A943E8-8FF8-492D-997A-A2FB929BE2EA}" srcOrd="0" destOrd="0" presId="urn:microsoft.com/office/officeart/2005/8/layout/vProcess5"/>
    <dgm:cxn modelId="{4E77914B-4250-4266-BACF-4B3E02D3942F}" type="presOf" srcId="{F6E44462-19C6-457D-98DC-CCC802675317}" destId="{DD076C38-34D5-47B0-A4A9-CFECB305D9F3}" srcOrd="0" destOrd="0" presId="urn:microsoft.com/office/officeart/2005/8/layout/vProcess5"/>
    <dgm:cxn modelId="{DEAD1974-690D-4529-A1FF-B9929EC137CF}" type="presOf" srcId="{F6E44462-19C6-457D-98DC-CCC802675317}" destId="{63964F58-C970-4B11-9DDF-2CF65F37B296}" srcOrd="1" destOrd="0" presId="urn:microsoft.com/office/officeart/2005/8/layout/vProcess5"/>
    <dgm:cxn modelId="{1EA3B694-2BB2-4FCE-B92D-F32B7AFD772F}" type="presOf" srcId="{8BD980FB-EAF9-470F-8FF5-B9D2F8490C84}" destId="{3BFFFDE4-A0AD-4D52-9514-38DA1668CF3E}" srcOrd="1" destOrd="0" presId="urn:microsoft.com/office/officeart/2005/8/layout/vProcess5"/>
    <dgm:cxn modelId="{2E4509A3-3642-4823-BD10-9A3217D8A394}" type="presOf" srcId="{6AF613BE-5342-413A-B28D-1162A6EBCC8F}" destId="{6FB3B9B5-DABB-40F0-ABEF-5E3E6C00BA06}" srcOrd="1" destOrd="0" presId="urn:microsoft.com/office/officeart/2005/8/layout/vProcess5"/>
    <dgm:cxn modelId="{B1229CD8-FA0C-4474-9134-79249D864B88}" type="presOf" srcId="{33FA2AE9-B802-4A0E-8926-847134BC3EC1}" destId="{BA3EF9DF-BBF9-43AA-A47A-116822C1DD7E}" srcOrd="0" destOrd="0" presId="urn:microsoft.com/office/officeart/2005/8/layout/vProcess5"/>
    <dgm:cxn modelId="{48640DDB-F276-43A3-A8A7-836EFCE48C1F}" type="presOf" srcId="{8BD980FB-EAF9-470F-8FF5-B9D2F8490C84}" destId="{91644D4B-1B31-43F6-B5B5-E031582E915C}" srcOrd="0" destOrd="0" presId="urn:microsoft.com/office/officeart/2005/8/layout/vProcess5"/>
    <dgm:cxn modelId="{EBAF6DE2-8818-4E10-8F22-7434BE6B998A}" srcId="{738CA4B9-54C9-4005-86D2-B9B436A0C2AD}" destId="{6AF613BE-5342-413A-B28D-1162A6EBCC8F}" srcOrd="0" destOrd="0" parTransId="{ED04248B-0F00-4805-BEF5-F68F2B364492}" sibTransId="{FE55475D-ED6D-4227-AB70-2D1EBBCD2CD8}"/>
    <dgm:cxn modelId="{B6A66E4C-858F-4BC6-A035-22EF5B8D1D35}" type="presParOf" srcId="{A50D9588-B7CA-4379-9A25-9DC5F7164619}" destId="{7FFAA48F-15FD-4930-BD62-2272AF945A30}" srcOrd="0" destOrd="0" presId="urn:microsoft.com/office/officeart/2005/8/layout/vProcess5"/>
    <dgm:cxn modelId="{7CDF1CB4-A5F5-4E67-BD69-A73F6CD18F48}" type="presParOf" srcId="{A50D9588-B7CA-4379-9A25-9DC5F7164619}" destId="{4673AF4C-7FC8-4DDD-9A65-A4E4023EDD3C}" srcOrd="1" destOrd="0" presId="urn:microsoft.com/office/officeart/2005/8/layout/vProcess5"/>
    <dgm:cxn modelId="{111B0031-E46A-402F-A2D8-42B069C9F7A2}" type="presParOf" srcId="{A50D9588-B7CA-4379-9A25-9DC5F7164619}" destId="{DD076C38-34D5-47B0-A4A9-CFECB305D9F3}" srcOrd="2" destOrd="0" presId="urn:microsoft.com/office/officeart/2005/8/layout/vProcess5"/>
    <dgm:cxn modelId="{CF566944-87E0-42BC-9C29-2B95A6263F3E}" type="presParOf" srcId="{A50D9588-B7CA-4379-9A25-9DC5F7164619}" destId="{91644D4B-1B31-43F6-B5B5-E031582E915C}" srcOrd="3" destOrd="0" presId="urn:microsoft.com/office/officeart/2005/8/layout/vProcess5"/>
    <dgm:cxn modelId="{F4A0AE99-845D-4EA9-BEA8-1C5CD29B7220}" type="presParOf" srcId="{A50D9588-B7CA-4379-9A25-9DC5F7164619}" destId="{A8A943E8-8FF8-492D-997A-A2FB929BE2EA}" srcOrd="4" destOrd="0" presId="urn:microsoft.com/office/officeart/2005/8/layout/vProcess5"/>
    <dgm:cxn modelId="{21B4B1B4-ED35-40FF-B468-445E7889945B}" type="presParOf" srcId="{A50D9588-B7CA-4379-9A25-9DC5F7164619}" destId="{BA3EF9DF-BBF9-43AA-A47A-116822C1DD7E}" srcOrd="5" destOrd="0" presId="urn:microsoft.com/office/officeart/2005/8/layout/vProcess5"/>
    <dgm:cxn modelId="{98E26E65-0F70-4B5F-979E-9F5B27E7AA6B}" type="presParOf" srcId="{A50D9588-B7CA-4379-9A25-9DC5F7164619}" destId="{6FB3B9B5-DABB-40F0-ABEF-5E3E6C00BA06}" srcOrd="6" destOrd="0" presId="urn:microsoft.com/office/officeart/2005/8/layout/vProcess5"/>
    <dgm:cxn modelId="{178316B4-22CB-453B-9D52-57772218C9AB}" type="presParOf" srcId="{A50D9588-B7CA-4379-9A25-9DC5F7164619}" destId="{63964F58-C970-4B11-9DDF-2CF65F37B296}" srcOrd="7" destOrd="0" presId="urn:microsoft.com/office/officeart/2005/8/layout/vProcess5"/>
    <dgm:cxn modelId="{9724C81E-5124-4AF8-B814-EEE72753334D}" type="presParOf" srcId="{A50D9588-B7CA-4379-9A25-9DC5F7164619}" destId="{3BFFFDE4-A0AD-4D52-9514-38DA1668CF3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F50333-BB00-4E05-8374-DE39B4B5A243}" type="doc">
      <dgm:prSet loTypeId="urn:microsoft.com/office/officeart/2011/layout/HexagonRadial" loCatId="cycle" qsTypeId="urn:microsoft.com/office/officeart/2005/8/quickstyle/simple1" qsCatId="simple" csTypeId="urn:microsoft.com/office/officeart/2005/8/colors/colorful1" csCatId="colorful" phldr="1"/>
      <dgm:spPr/>
      <dgm:t>
        <a:bodyPr/>
        <a:lstStyle/>
        <a:p>
          <a:endParaRPr lang="en-US"/>
        </a:p>
      </dgm:t>
    </dgm:pt>
    <dgm:pt modelId="{CE76F37B-7B1C-4A35-9978-91CAA64B1F3F}">
      <dgm:prSet phldrT="[Text]" custT="1"/>
      <dgm:spPr/>
      <dgm:t>
        <a:bodyPr/>
        <a:lstStyle/>
        <a:p>
          <a:r>
            <a:rPr lang="en-US" sz="1700" b="1" dirty="0" err="1"/>
            <a:t>Tổng</a:t>
          </a:r>
          <a:r>
            <a:rPr lang="en-US" sz="1700" b="1" dirty="0"/>
            <a:t> </a:t>
          </a:r>
          <a:r>
            <a:rPr lang="en-US" sz="1700" b="1" dirty="0" err="1"/>
            <a:t>cầu</a:t>
          </a:r>
          <a:r>
            <a:rPr lang="en-US" sz="1700" b="1" dirty="0"/>
            <a:t> </a:t>
          </a:r>
          <a:r>
            <a:rPr lang="en-US" sz="1700" b="1" dirty="0" err="1"/>
            <a:t>giảm</a:t>
          </a:r>
          <a:r>
            <a:rPr lang="en-US" sz="1700" b="1" dirty="0"/>
            <a:t> </a:t>
          </a:r>
          <a:r>
            <a:rPr lang="vi-VN" sz="1700" b="1" dirty="0"/>
            <a:t>trên toàn cầu</a:t>
          </a:r>
          <a:endParaRPr lang="en-US" sz="1700" b="1" dirty="0"/>
        </a:p>
      </dgm:t>
    </dgm:pt>
    <dgm:pt modelId="{04BCB6A7-95E6-41D6-BFA8-23F03CDA7634}" type="parTrans" cxnId="{18E5D8CD-096D-4539-BF6D-C90E09BD8D0B}">
      <dgm:prSet/>
      <dgm:spPr/>
      <dgm:t>
        <a:bodyPr/>
        <a:lstStyle/>
        <a:p>
          <a:endParaRPr lang="en-US"/>
        </a:p>
      </dgm:t>
    </dgm:pt>
    <dgm:pt modelId="{25B7C9D6-CA95-4419-8CD7-78FC4DFE5205}" type="sibTrans" cxnId="{18E5D8CD-096D-4539-BF6D-C90E09BD8D0B}">
      <dgm:prSet/>
      <dgm:spPr/>
      <dgm:t>
        <a:bodyPr/>
        <a:lstStyle/>
        <a:p>
          <a:endParaRPr lang="en-US"/>
        </a:p>
      </dgm:t>
    </dgm:pt>
    <dgm:pt modelId="{957CEEFF-3F64-4AD7-A519-F0A1EBB1D094}">
      <dgm:prSet phldrT="[Text]" custT="1"/>
      <dgm:spPr/>
      <dgm:t>
        <a:bodyPr/>
        <a:lstStyle/>
        <a:p>
          <a:r>
            <a:rPr lang="vi-VN" sz="1400" dirty="0"/>
            <a:t>Chiến tranh các nước</a:t>
          </a:r>
          <a:endParaRPr lang="en-US" sz="1400" dirty="0"/>
        </a:p>
      </dgm:t>
    </dgm:pt>
    <dgm:pt modelId="{AB71EC52-FD94-4E0C-BB39-D41D01898548}" type="parTrans" cxnId="{B54698EB-43B7-4FF6-9AE1-059A38EE3D7B}">
      <dgm:prSet/>
      <dgm:spPr/>
      <dgm:t>
        <a:bodyPr/>
        <a:lstStyle/>
        <a:p>
          <a:endParaRPr lang="en-US"/>
        </a:p>
      </dgm:t>
    </dgm:pt>
    <dgm:pt modelId="{8E8F5E5A-51AF-4622-A60C-94033A2D03DB}" type="sibTrans" cxnId="{B54698EB-43B7-4FF6-9AE1-059A38EE3D7B}">
      <dgm:prSet/>
      <dgm:spPr/>
      <dgm:t>
        <a:bodyPr/>
        <a:lstStyle/>
        <a:p>
          <a:endParaRPr lang="en-US"/>
        </a:p>
      </dgm:t>
    </dgm:pt>
    <dgm:pt modelId="{9507C251-C554-4704-821E-F128F58ACBA9}">
      <dgm:prSet phldrT="[Text]"/>
      <dgm:spPr/>
      <dgm:t>
        <a:bodyPr/>
        <a:lstStyle/>
        <a:p>
          <a:r>
            <a:rPr lang="vi-VN" dirty="0"/>
            <a:t>Xung đột chính trị</a:t>
          </a:r>
        </a:p>
        <a:p>
          <a:r>
            <a:rPr lang="vi-VN" dirty="0"/>
            <a:t>Ảnh hưởng chuỗi cung ứng</a:t>
          </a:r>
          <a:endParaRPr lang="en-US" dirty="0"/>
        </a:p>
      </dgm:t>
    </dgm:pt>
    <dgm:pt modelId="{11189FCD-53A5-44D6-AB0C-E65DACF87652}" type="parTrans" cxnId="{1E24F1E0-91C8-4DF2-A0B2-D3E96117CE54}">
      <dgm:prSet/>
      <dgm:spPr/>
      <dgm:t>
        <a:bodyPr/>
        <a:lstStyle/>
        <a:p>
          <a:endParaRPr lang="en-US"/>
        </a:p>
      </dgm:t>
    </dgm:pt>
    <dgm:pt modelId="{A9F6289E-74C4-4AEE-8A8D-EFA8BB6AFBA7}" type="sibTrans" cxnId="{1E24F1E0-91C8-4DF2-A0B2-D3E96117CE54}">
      <dgm:prSet/>
      <dgm:spPr/>
      <dgm:t>
        <a:bodyPr/>
        <a:lstStyle/>
        <a:p>
          <a:endParaRPr lang="en-US"/>
        </a:p>
      </dgm:t>
    </dgm:pt>
    <dgm:pt modelId="{8E919E19-195C-4D28-B5A5-4FD1B39FC144}">
      <dgm:prSet phldrT="[Text]" custT="1"/>
      <dgm:spPr/>
      <dgm:t>
        <a:bodyPr/>
        <a:lstStyle/>
        <a:p>
          <a:r>
            <a:rPr lang="vi-VN" sz="1400" dirty="0"/>
            <a:t>Hàng hóa các nhãn hàng còn tồn đọng</a:t>
          </a:r>
          <a:endParaRPr lang="en-US" sz="1400" dirty="0"/>
        </a:p>
      </dgm:t>
    </dgm:pt>
    <dgm:pt modelId="{9687342D-BC12-4BFC-872E-E6AE739775DE}" type="parTrans" cxnId="{A6B9A42D-E11F-443C-8B19-3A8726A7C4AA}">
      <dgm:prSet/>
      <dgm:spPr/>
      <dgm:t>
        <a:bodyPr/>
        <a:lstStyle/>
        <a:p>
          <a:endParaRPr lang="en-US"/>
        </a:p>
      </dgm:t>
    </dgm:pt>
    <dgm:pt modelId="{69C51C3B-30E6-4E81-9FE8-8C937E2724AE}" type="sibTrans" cxnId="{A6B9A42D-E11F-443C-8B19-3A8726A7C4AA}">
      <dgm:prSet/>
      <dgm:spPr/>
      <dgm:t>
        <a:bodyPr/>
        <a:lstStyle/>
        <a:p>
          <a:endParaRPr lang="en-US"/>
        </a:p>
      </dgm:t>
    </dgm:pt>
    <dgm:pt modelId="{D48C949A-7D8E-4878-A4CD-900B7A43E72F}">
      <dgm:prSet phldrT="[Text]" custT="1"/>
      <dgm:spPr/>
      <dgm:t>
        <a:bodyPr/>
        <a:lstStyle/>
        <a:p>
          <a:r>
            <a:rPr lang="vi-VN" sz="1400" dirty="0"/>
            <a:t>Người tiêu dùng thắt chặt chi tiêu</a:t>
          </a:r>
          <a:endParaRPr lang="en-US" sz="1400" dirty="0"/>
        </a:p>
      </dgm:t>
    </dgm:pt>
    <dgm:pt modelId="{CDE934F1-7C43-4DFC-8BED-1FFFB0763CC5}" type="parTrans" cxnId="{19853409-DE5E-4835-8F51-8D4E93E770A3}">
      <dgm:prSet/>
      <dgm:spPr/>
      <dgm:t>
        <a:bodyPr/>
        <a:lstStyle/>
        <a:p>
          <a:endParaRPr lang="en-US"/>
        </a:p>
      </dgm:t>
    </dgm:pt>
    <dgm:pt modelId="{4D5CD426-1400-4881-BA1F-1721D55BE454}" type="sibTrans" cxnId="{19853409-DE5E-4835-8F51-8D4E93E770A3}">
      <dgm:prSet/>
      <dgm:spPr/>
      <dgm:t>
        <a:bodyPr/>
        <a:lstStyle/>
        <a:p>
          <a:endParaRPr lang="en-US"/>
        </a:p>
      </dgm:t>
    </dgm:pt>
    <dgm:pt modelId="{4F190A02-716A-42D9-BACB-5B4846C5BCC9}">
      <dgm:prSet phldrT="[Text]" custT="1"/>
      <dgm:spPr/>
      <dgm:t>
        <a:bodyPr/>
        <a:lstStyle/>
        <a:p>
          <a:r>
            <a:rPr lang="vi-VN" sz="1400" dirty="0"/>
            <a:t>Suy thoái kinh tế toàn cầu</a:t>
          </a:r>
          <a:endParaRPr lang="en-US" sz="1400" dirty="0"/>
        </a:p>
      </dgm:t>
    </dgm:pt>
    <dgm:pt modelId="{1D67F776-2677-4822-BA8E-D3D965239702}" type="parTrans" cxnId="{BC82FE7C-512A-4FD9-AE01-9CF3F68C431C}">
      <dgm:prSet/>
      <dgm:spPr/>
      <dgm:t>
        <a:bodyPr/>
        <a:lstStyle/>
        <a:p>
          <a:endParaRPr lang="en-US"/>
        </a:p>
      </dgm:t>
    </dgm:pt>
    <dgm:pt modelId="{0ABC1E3E-C035-4472-B8A9-50C8AFBA903A}" type="sibTrans" cxnId="{BC82FE7C-512A-4FD9-AE01-9CF3F68C431C}">
      <dgm:prSet/>
      <dgm:spPr/>
      <dgm:t>
        <a:bodyPr/>
        <a:lstStyle/>
        <a:p>
          <a:endParaRPr lang="en-US"/>
        </a:p>
      </dgm:t>
    </dgm:pt>
    <dgm:pt modelId="{F525376E-2D4A-4665-ADA4-B4CF6068EFEE}">
      <dgm:prSet phldrT="[Text]" custT="1"/>
      <dgm:spPr/>
      <dgm:t>
        <a:bodyPr/>
        <a:lstStyle/>
        <a:p>
          <a:r>
            <a:rPr lang="vi-VN" sz="1400" dirty="0"/>
            <a:t>Thắt chặt các chính sách tiền tệ</a:t>
          </a:r>
          <a:endParaRPr lang="en-US" sz="1400" dirty="0"/>
        </a:p>
      </dgm:t>
    </dgm:pt>
    <dgm:pt modelId="{C0B3F613-2569-433A-AC5D-73D4939B5319}" type="sibTrans" cxnId="{61A87CB6-BBAF-4DA7-AB70-61783633EF30}">
      <dgm:prSet/>
      <dgm:spPr/>
      <dgm:t>
        <a:bodyPr/>
        <a:lstStyle/>
        <a:p>
          <a:endParaRPr lang="en-US"/>
        </a:p>
      </dgm:t>
    </dgm:pt>
    <dgm:pt modelId="{D2D26689-B746-4E14-8191-84B811156821}" type="parTrans" cxnId="{61A87CB6-BBAF-4DA7-AB70-61783633EF30}">
      <dgm:prSet/>
      <dgm:spPr/>
      <dgm:t>
        <a:bodyPr/>
        <a:lstStyle/>
        <a:p>
          <a:endParaRPr lang="en-US"/>
        </a:p>
      </dgm:t>
    </dgm:pt>
    <dgm:pt modelId="{475FBE8E-27FE-4ADE-8056-505416E9228E}" type="pres">
      <dgm:prSet presAssocID="{34F50333-BB00-4E05-8374-DE39B4B5A243}" presName="Name0" presStyleCnt="0">
        <dgm:presLayoutVars>
          <dgm:chMax val="1"/>
          <dgm:chPref val="1"/>
          <dgm:dir/>
          <dgm:animOne val="branch"/>
          <dgm:animLvl val="lvl"/>
        </dgm:presLayoutVars>
      </dgm:prSet>
      <dgm:spPr/>
    </dgm:pt>
    <dgm:pt modelId="{FB4E54D6-14AA-46B9-87A7-A7D46DF3AE85}" type="pres">
      <dgm:prSet presAssocID="{CE76F37B-7B1C-4A35-9978-91CAA64B1F3F}" presName="Parent" presStyleLbl="node0" presStyleIdx="0" presStyleCnt="1" custLinFactNeighborX="684" custLinFactNeighborY="1061">
        <dgm:presLayoutVars>
          <dgm:chMax val="6"/>
          <dgm:chPref val="6"/>
        </dgm:presLayoutVars>
      </dgm:prSet>
      <dgm:spPr/>
    </dgm:pt>
    <dgm:pt modelId="{DD56174D-FD54-45D7-B8D7-BC797DD4617D}" type="pres">
      <dgm:prSet presAssocID="{957CEEFF-3F64-4AD7-A519-F0A1EBB1D094}" presName="Accent1" presStyleCnt="0"/>
      <dgm:spPr/>
    </dgm:pt>
    <dgm:pt modelId="{A391161B-0110-43FE-86C5-8307B002B31B}" type="pres">
      <dgm:prSet presAssocID="{957CEEFF-3F64-4AD7-A519-F0A1EBB1D094}" presName="Accent" presStyleLbl="bgShp" presStyleIdx="0" presStyleCnt="6"/>
      <dgm:spPr/>
    </dgm:pt>
    <dgm:pt modelId="{35970D89-EA6E-4AB6-BFD3-DDFBDA568FE4}" type="pres">
      <dgm:prSet presAssocID="{957CEEFF-3F64-4AD7-A519-F0A1EBB1D094}" presName="Child1" presStyleLbl="node1" presStyleIdx="0" presStyleCnt="6">
        <dgm:presLayoutVars>
          <dgm:chMax val="0"/>
          <dgm:chPref val="0"/>
          <dgm:bulletEnabled val="1"/>
        </dgm:presLayoutVars>
      </dgm:prSet>
      <dgm:spPr/>
    </dgm:pt>
    <dgm:pt modelId="{415AB8C4-F116-4516-840B-675A4B955416}" type="pres">
      <dgm:prSet presAssocID="{9507C251-C554-4704-821E-F128F58ACBA9}" presName="Accent2" presStyleCnt="0"/>
      <dgm:spPr/>
    </dgm:pt>
    <dgm:pt modelId="{BC951932-247E-4F2F-ABE9-A0CB6DD57062}" type="pres">
      <dgm:prSet presAssocID="{9507C251-C554-4704-821E-F128F58ACBA9}" presName="Accent" presStyleLbl="bgShp" presStyleIdx="1" presStyleCnt="6"/>
      <dgm:spPr/>
    </dgm:pt>
    <dgm:pt modelId="{E98E88EF-63E1-4803-A276-1A87366B474C}" type="pres">
      <dgm:prSet presAssocID="{9507C251-C554-4704-821E-F128F58ACBA9}" presName="Child2" presStyleLbl="node1" presStyleIdx="1" presStyleCnt="6">
        <dgm:presLayoutVars>
          <dgm:chMax val="0"/>
          <dgm:chPref val="0"/>
          <dgm:bulletEnabled val="1"/>
        </dgm:presLayoutVars>
      </dgm:prSet>
      <dgm:spPr/>
    </dgm:pt>
    <dgm:pt modelId="{00639C2C-020A-4B08-84BC-9D9DCC1106A7}" type="pres">
      <dgm:prSet presAssocID="{F525376E-2D4A-4665-ADA4-B4CF6068EFEE}" presName="Accent3" presStyleCnt="0"/>
      <dgm:spPr/>
    </dgm:pt>
    <dgm:pt modelId="{30D887CC-398B-4A42-9030-C22AF206C4E3}" type="pres">
      <dgm:prSet presAssocID="{F525376E-2D4A-4665-ADA4-B4CF6068EFEE}" presName="Accent" presStyleLbl="bgShp" presStyleIdx="2" presStyleCnt="6"/>
      <dgm:spPr/>
    </dgm:pt>
    <dgm:pt modelId="{A2E9659E-D3B4-4812-9ABC-E4485F66CB11}" type="pres">
      <dgm:prSet presAssocID="{F525376E-2D4A-4665-ADA4-B4CF6068EFEE}" presName="Child3" presStyleLbl="node1" presStyleIdx="2" presStyleCnt="6">
        <dgm:presLayoutVars>
          <dgm:chMax val="0"/>
          <dgm:chPref val="0"/>
          <dgm:bulletEnabled val="1"/>
        </dgm:presLayoutVars>
      </dgm:prSet>
      <dgm:spPr/>
    </dgm:pt>
    <dgm:pt modelId="{3B9240B4-990A-4FA9-A3C4-3A4E1B479D0F}" type="pres">
      <dgm:prSet presAssocID="{8E919E19-195C-4D28-B5A5-4FD1B39FC144}" presName="Accent4" presStyleCnt="0"/>
      <dgm:spPr/>
    </dgm:pt>
    <dgm:pt modelId="{47FEA9AB-8804-40AC-8DFF-45C58A933319}" type="pres">
      <dgm:prSet presAssocID="{8E919E19-195C-4D28-B5A5-4FD1B39FC144}" presName="Accent" presStyleLbl="bgShp" presStyleIdx="3" presStyleCnt="6"/>
      <dgm:spPr/>
    </dgm:pt>
    <dgm:pt modelId="{8C26D122-5472-412B-BDDC-69C2A9637941}" type="pres">
      <dgm:prSet presAssocID="{8E919E19-195C-4D28-B5A5-4FD1B39FC144}" presName="Child4" presStyleLbl="node1" presStyleIdx="3" presStyleCnt="6">
        <dgm:presLayoutVars>
          <dgm:chMax val="0"/>
          <dgm:chPref val="0"/>
          <dgm:bulletEnabled val="1"/>
        </dgm:presLayoutVars>
      </dgm:prSet>
      <dgm:spPr/>
    </dgm:pt>
    <dgm:pt modelId="{AA2E7B4E-D72D-4E8E-AC43-1E34DE6A44F4}" type="pres">
      <dgm:prSet presAssocID="{D48C949A-7D8E-4878-A4CD-900B7A43E72F}" presName="Accent5" presStyleCnt="0"/>
      <dgm:spPr/>
    </dgm:pt>
    <dgm:pt modelId="{637EB9DE-C602-4F7D-9C1B-743D6FFAD0DA}" type="pres">
      <dgm:prSet presAssocID="{D48C949A-7D8E-4878-A4CD-900B7A43E72F}" presName="Accent" presStyleLbl="bgShp" presStyleIdx="4" presStyleCnt="6"/>
      <dgm:spPr/>
    </dgm:pt>
    <dgm:pt modelId="{59569FC1-9463-46D5-AD51-1C1961139567}" type="pres">
      <dgm:prSet presAssocID="{D48C949A-7D8E-4878-A4CD-900B7A43E72F}" presName="Child5" presStyleLbl="node1" presStyleIdx="4" presStyleCnt="6">
        <dgm:presLayoutVars>
          <dgm:chMax val="0"/>
          <dgm:chPref val="0"/>
          <dgm:bulletEnabled val="1"/>
        </dgm:presLayoutVars>
      </dgm:prSet>
      <dgm:spPr/>
    </dgm:pt>
    <dgm:pt modelId="{B1BC5815-ED50-40FE-B1D1-9DFDA7A236CB}" type="pres">
      <dgm:prSet presAssocID="{4F190A02-716A-42D9-BACB-5B4846C5BCC9}" presName="Accent6" presStyleCnt="0"/>
      <dgm:spPr/>
    </dgm:pt>
    <dgm:pt modelId="{6E1A228E-4596-4E9F-AEBD-6A8F28615729}" type="pres">
      <dgm:prSet presAssocID="{4F190A02-716A-42D9-BACB-5B4846C5BCC9}" presName="Accent" presStyleLbl="bgShp" presStyleIdx="5" presStyleCnt="6"/>
      <dgm:spPr/>
    </dgm:pt>
    <dgm:pt modelId="{818C8260-AF87-417D-ABA5-C85ACFE4B0C6}" type="pres">
      <dgm:prSet presAssocID="{4F190A02-716A-42D9-BACB-5B4846C5BCC9}" presName="Child6" presStyleLbl="node1" presStyleIdx="5" presStyleCnt="6">
        <dgm:presLayoutVars>
          <dgm:chMax val="0"/>
          <dgm:chPref val="0"/>
          <dgm:bulletEnabled val="1"/>
        </dgm:presLayoutVars>
      </dgm:prSet>
      <dgm:spPr/>
    </dgm:pt>
  </dgm:ptLst>
  <dgm:cxnLst>
    <dgm:cxn modelId="{19853409-DE5E-4835-8F51-8D4E93E770A3}" srcId="{CE76F37B-7B1C-4A35-9978-91CAA64B1F3F}" destId="{D48C949A-7D8E-4878-A4CD-900B7A43E72F}" srcOrd="4" destOrd="0" parTransId="{CDE934F1-7C43-4DFC-8BED-1FFFB0763CC5}" sibTransId="{4D5CD426-1400-4881-BA1F-1721D55BE454}"/>
    <dgm:cxn modelId="{40A5A20A-DDD3-4514-8199-CB2A1E028AE0}" type="presOf" srcId="{4F190A02-716A-42D9-BACB-5B4846C5BCC9}" destId="{818C8260-AF87-417D-ABA5-C85ACFE4B0C6}" srcOrd="0" destOrd="0" presId="urn:microsoft.com/office/officeart/2011/layout/HexagonRadial"/>
    <dgm:cxn modelId="{85ADFD16-8772-44DD-80AA-2DF2CA3DD4D2}" type="presOf" srcId="{957CEEFF-3F64-4AD7-A519-F0A1EBB1D094}" destId="{35970D89-EA6E-4AB6-BFD3-DDFBDA568FE4}" srcOrd="0" destOrd="0" presId="urn:microsoft.com/office/officeart/2011/layout/HexagonRadial"/>
    <dgm:cxn modelId="{B67FF51B-B4F8-4C9F-BC46-19E44B29B8AB}" type="presOf" srcId="{34F50333-BB00-4E05-8374-DE39B4B5A243}" destId="{475FBE8E-27FE-4ADE-8056-505416E9228E}" srcOrd="0" destOrd="0" presId="urn:microsoft.com/office/officeart/2011/layout/HexagonRadial"/>
    <dgm:cxn modelId="{A6B9A42D-E11F-443C-8B19-3A8726A7C4AA}" srcId="{CE76F37B-7B1C-4A35-9978-91CAA64B1F3F}" destId="{8E919E19-195C-4D28-B5A5-4FD1B39FC144}" srcOrd="3" destOrd="0" parTransId="{9687342D-BC12-4BFC-872E-E6AE739775DE}" sibTransId="{69C51C3B-30E6-4E81-9FE8-8C937E2724AE}"/>
    <dgm:cxn modelId="{40D65731-4DD9-45C3-BC68-027047BAF2E8}" type="presOf" srcId="{9507C251-C554-4704-821E-F128F58ACBA9}" destId="{E98E88EF-63E1-4803-A276-1A87366B474C}" srcOrd="0" destOrd="0" presId="urn:microsoft.com/office/officeart/2011/layout/HexagonRadial"/>
    <dgm:cxn modelId="{6E607245-B6FB-4837-A76B-F89EA694BA88}" type="presOf" srcId="{8E919E19-195C-4D28-B5A5-4FD1B39FC144}" destId="{8C26D122-5472-412B-BDDC-69C2A9637941}" srcOrd="0" destOrd="0" presId="urn:microsoft.com/office/officeart/2011/layout/HexagonRadial"/>
    <dgm:cxn modelId="{BC82FE7C-512A-4FD9-AE01-9CF3F68C431C}" srcId="{CE76F37B-7B1C-4A35-9978-91CAA64B1F3F}" destId="{4F190A02-716A-42D9-BACB-5B4846C5BCC9}" srcOrd="5" destOrd="0" parTransId="{1D67F776-2677-4822-BA8E-D3D965239702}" sibTransId="{0ABC1E3E-C035-4472-B8A9-50C8AFBA903A}"/>
    <dgm:cxn modelId="{FA39CE98-0C84-4062-B236-9F63414F037C}" type="presOf" srcId="{CE76F37B-7B1C-4A35-9978-91CAA64B1F3F}" destId="{FB4E54D6-14AA-46B9-87A7-A7D46DF3AE85}" srcOrd="0" destOrd="0" presId="urn:microsoft.com/office/officeart/2011/layout/HexagonRadial"/>
    <dgm:cxn modelId="{61A87CB6-BBAF-4DA7-AB70-61783633EF30}" srcId="{CE76F37B-7B1C-4A35-9978-91CAA64B1F3F}" destId="{F525376E-2D4A-4665-ADA4-B4CF6068EFEE}" srcOrd="2" destOrd="0" parTransId="{D2D26689-B746-4E14-8191-84B811156821}" sibTransId="{C0B3F613-2569-433A-AC5D-73D4939B5319}"/>
    <dgm:cxn modelId="{18E5D8CD-096D-4539-BF6D-C90E09BD8D0B}" srcId="{34F50333-BB00-4E05-8374-DE39B4B5A243}" destId="{CE76F37B-7B1C-4A35-9978-91CAA64B1F3F}" srcOrd="0" destOrd="0" parTransId="{04BCB6A7-95E6-41D6-BFA8-23F03CDA7634}" sibTransId="{25B7C9D6-CA95-4419-8CD7-78FC4DFE5205}"/>
    <dgm:cxn modelId="{4353AFD0-BAC2-4C7F-AD12-4CEA5024A2E7}" type="presOf" srcId="{D48C949A-7D8E-4878-A4CD-900B7A43E72F}" destId="{59569FC1-9463-46D5-AD51-1C1961139567}" srcOrd="0" destOrd="0" presId="urn:microsoft.com/office/officeart/2011/layout/HexagonRadial"/>
    <dgm:cxn modelId="{61EC85D8-658E-4B93-9459-9CC9FB7DF5BA}" type="presOf" srcId="{F525376E-2D4A-4665-ADA4-B4CF6068EFEE}" destId="{A2E9659E-D3B4-4812-9ABC-E4485F66CB11}" srcOrd="0" destOrd="0" presId="urn:microsoft.com/office/officeart/2011/layout/HexagonRadial"/>
    <dgm:cxn modelId="{1E24F1E0-91C8-4DF2-A0B2-D3E96117CE54}" srcId="{CE76F37B-7B1C-4A35-9978-91CAA64B1F3F}" destId="{9507C251-C554-4704-821E-F128F58ACBA9}" srcOrd="1" destOrd="0" parTransId="{11189FCD-53A5-44D6-AB0C-E65DACF87652}" sibTransId="{A9F6289E-74C4-4AEE-8A8D-EFA8BB6AFBA7}"/>
    <dgm:cxn modelId="{B54698EB-43B7-4FF6-9AE1-059A38EE3D7B}" srcId="{CE76F37B-7B1C-4A35-9978-91CAA64B1F3F}" destId="{957CEEFF-3F64-4AD7-A519-F0A1EBB1D094}" srcOrd="0" destOrd="0" parTransId="{AB71EC52-FD94-4E0C-BB39-D41D01898548}" sibTransId="{8E8F5E5A-51AF-4622-A60C-94033A2D03DB}"/>
    <dgm:cxn modelId="{F0FEDBC3-48E7-41F6-9042-AE4E1B7D8F8A}" type="presParOf" srcId="{475FBE8E-27FE-4ADE-8056-505416E9228E}" destId="{FB4E54D6-14AA-46B9-87A7-A7D46DF3AE85}" srcOrd="0" destOrd="0" presId="urn:microsoft.com/office/officeart/2011/layout/HexagonRadial"/>
    <dgm:cxn modelId="{41F1D232-FBF0-45FF-B04B-7617A048FC41}" type="presParOf" srcId="{475FBE8E-27FE-4ADE-8056-505416E9228E}" destId="{DD56174D-FD54-45D7-B8D7-BC797DD4617D}" srcOrd="1" destOrd="0" presId="urn:microsoft.com/office/officeart/2011/layout/HexagonRadial"/>
    <dgm:cxn modelId="{B4682054-A0F6-4687-A5D0-C63902903D3E}" type="presParOf" srcId="{DD56174D-FD54-45D7-B8D7-BC797DD4617D}" destId="{A391161B-0110-43FE-86C5-8307B002B31B}" srcOrd="0" destOrd="0" presId="urn:microsoft.com/office/officeart/2011/layout/HexagonRadial"/>
    <dgm:cxn modelId="{93F14629-6383-477C-87F8-70C134F0ECA7}" type="presParOf" srcId="{475FBE8E-27FE-4ADE-8056-505416E9228E}" destId="{35970D89-EA6E-4AB6-BFD3-DDFBDA568FE4}" srcOrd="2" destOrd="0" presId="urn:microsoft.com/office/officeart/2011/layout/HexagonRadial"/>
    <dgm:cxn modelId="{FDF33931-6F7E-43F8-8FFF-66EC3E1E340A}" type="presParOf" srcId="{475FBE8E-27FE-4ADE-8056-505416E9228E}" destId="{415AB8C4-F116-4516-840B-675A4B955416}" srcOrd="3" destOrd="0" presId="urn:microsoft.com/office/officeart/2011/layout/HexagonRadial"/>
    <dgm:cxn modelId="{D241B5A1-E67B-413C-8638-97EE642339B4}" type="presParOf" srcId="{415AB8C4-F116-4516-840B-675A4B955416}" destId="{BC951932-247E-4F2F-ABE9-A0CB6DD57062}" srcOrd="0" destOrd="0" presId="urn:microsoft.com/office/officeart/2011/layout/HexagonRadial"/>
    <dgm:cxn modelId="{687CD798-2AA5-4254-8D65-CD76CE45A8F2}" type="presParOf" srcId="{475FBE8E-27FE-4ADE-8056-505416E9228E}" destId="{E98E88EF-63E1-4803-A276-1A87366B474C}" srcOrd="4" destOrd="0" presId="urn:microsoft.com/office/officeart/2011/layout/HexagonRadial"/>
    <dgm:cxn modelId="{94C3D353-1A64-4F18-B7A3-0A79BFC57301}" type="presParOf" srcId="{475FBE8E-27FE-4ADE-8056-505416E9228E}" destId="{00639C2C-020A-4B08-84BC-9D9DCC1106A7}" srcOrd="5" destOrd="0" presId="urn:microsoft.com/office/officeart/2011/layout/HexagonRadial"/>
    <dgm:cxn modelId="{C750BDC7-5F62-40CF-9230-1F2C9F535AA7}" type="presParOf" srcId="{00639C2C-020A-4B08-84BC-9D9DCC1106A7}" destId="{30D887CC-398B-4A42-9030-C22AF206C4E3}" srcOrd="0" destOrd="0" presId="urn:microsoft.com/office/officeart/2011/layout/HexagonRadial"/>
    <dgm:cxn modelId="{591D6445-3424-466F-B5F7-EFD45261AE60}" type="presParOf" srcId="{475FBE8E-27FE-4ADE-8056-505416E9228E}" destId="{A2E9659E-D3B4-4812-9ABC-E4485F66CB11}" srcOrd="6" destOrd="0" presId="urn:microsoft.com/office/officeart/2011/layout/HexagonRadial"/>
    <dgm:cxn modelId="{48BA1101-FDCA-4E2B-8B18-3291C7D9A7A8}" type="presParOf" srcId="{475FBE8E-27FE-4ADE-8056-505416E9228E}" destId="{3B9240B4-990A-4FA9-A3C4-3A4E1B479D0F}" srcOrd="7" destOrd="0" presId="urn:microsoft.com/office/officeart/2011/layout/HexagonRadial"/>
    <dgm:cxn modelId="{1EB706EF-2FED-45A0-A7C1-C2A57871B525}" type="presParOf" srcId="{3B9240B4-990A-4FA9-A3C4-3A4E1B479D0F}" destId="{47FEA9AB-8804-40AC-8DFF-45C58A933319}" srcOrd="0" destOrd="0" presId="urn:microsoft.com/office/officeart/2011/layout/HexagonRadial"/>
    <dgm:cxn modelId="{ED6581E4-77B5-4B33-AA64-229EEB72ABF6}" type="presParOf" srcId="{475FBE8E-27FE-4ADE-8056-505416E9228E}" destId="{8C26D122-5472-412B-BDDC-69C2A9637941}" srcOrd="8" destOrd="0" presId="urn:microsoft.com/office/officeart/2011/layout/HexagonRadial"/>
    <dgm:cxn modelId="{6F140F49-2406-483F-946B-EC02BB1D55A2}" type="presParOf" srcId="{475FBE8E-27FE-4ADE-8056-505416E9228E}" destId="{AA2E7B4E-D72D-4E8E-AC43-1E34DE6A44F4}" srcOrd="9" destOrd="0" presId="urn:microsoft.com/office/officeart/2011/layout/HexagonRadial"/>
    <dgm:cxn modelId="{A88DC1BB-2E35-44F7-B430-9C14C70D8022}" type="presParOf" srcId="{AA2E7B4E-D72D-4E8E-AC43-1E34DE6A44F4}" destId="{637EB9DE-C602-4F7D-9C1B-743D6FFAD0DA}" srcOrd="0" destOrd="0" presId="urn:microsoft.com/office/officeart/2011/layout/HexagonRadial"/>
    <dgm:cxn modelId="{A701468A-FBB0-476B-A702-BE90F5A10E61}" type="presParOf" srcId="{475FBE8E-27FE-4ADE-8056-505416E9228E}" destId="{59569FC1-9463-46D5-AD51-1C1961139567}" srcOrd="10" destOrd="0" presId="urn:microsoft.com/office/officeart/2011/layout/HexagonRadial"/>
    <dgm:cxn modelId="{CE70CF4F-4D66-4DC6-9844-C71A2224895F}" type="presParOf" srcId="{475FBE8E-27FE-4ADE-8056-505416E9228E}" destId="{B1BC5815-ED50-40FE-B1D1-9DFDA7A236CB}" srcOrd="11" destOrd="0" presId="urn:microsoft.com/office/officeart/2011/layout/HexagonRadial"/>
    <dgm:cxn modelId="{D2A7D3BD-516C-4F58-9CE8-422664E7900D}" type="presParOf" srcId="{B1BC5815-ED50-40FE-B1D1-9DFDA7A236CB}" destId="{6E1A228E-4596-4E9F-AEBD-6A8F28615729}" srcOrd="0" destOrd="0" presId="urn:microsoft.com/office/officeart/2011/layout/HexagonRadial"/>
    <dgm:cxn modelId="{3D99FCE6-E3E4-4D9D-8FE6-9166B92BE284}" type="presParOf" srcId="{475FBE8E-27FE-4ADE-8056-505416E9228E}" destId="{818C8260-AF87-417D-ABA5-C85ACFE4B0C6}"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EDD19C-A114-4382-9428-BB7F1D7EBACE}" type="doc">
      <dgm:prSet loTypeId="urn:microsoft.com/office/officeart/2005/8/layout/radial1" loCatId="cycle" qsTypeId="urn:microsoft.com/office/officeart/2005/8/quickstyle/simple1" qsCatId="simple" csTypeId="urn:microsoft.com/office/officeart/2005/8/colors/colorful5" csCatId="colorful" phldr="1"/>
      <dgm:spPr/>
      <dgm:t>
        <a:bodyPr/>
        <a:lstStyle/>
        <a:p>
          <a:endParaRPr lang="en-US"/>
        </a:p>
      </dgm:t>
    </dgm:pt>
    <dgm:pt modelId="{78E1F112-03F5-4236-B88B-DB4B37F2DA92}">
      <dgm:prSet phldrT="[Text]"/>
      <dgm:spPr/>
      <dgm:t>
        <a:bodyPr/>
        <a:lstStyle/>
        <a:p>
          <a:r>
            <a:rPr lang="vi-VN" b="1" dirty="0"/>
            <a:t>Tình hình kinh doanh sụt giảm</a:t>
          </a:r>
          <a:endParaRPr lang="en-US" b="1" dirty="0"/>
        </a:p>
      </dgm:t>
    </dgm:pt>
    <dgm:pt modelId="{FD7C614A-CFEE-4321-B401-E0191520FFCD}" type="parTrans" cxnId="{021FDA40-D0AF-4BD7-9357-40ABC03385C8}">
      <dgm:prSet/>
      <dgm:spPr/>
      <dgm:t>
        <a:bodyPr/>
        <a:lstStyle/>
        <a:p>
          <a:endParaRPr lang="en-US"/>
        </a:p>
      </dgm:t>
    </dgm:pt>
    <dgm:pt modelId="{ED282B22-74EC-446A-9A34-C5D507C26F95}" type="sibTrans" cxnId="{021FDA40-D0AF-4BD7-9357-40ABC03385C8}">
      <dgm:prSet/>
      <dgm:spPr/>
      <dgm:t>
        <a:bodyPr/>
        <a:lstStyle/>
        <a:p>
          <a:endParaRPr lang="en-US"/>
        </a:p>
      </dgm:t>
    </dgm:pt>
    <dgm:pt modelId="{A85D6600-35A1-42B7-8467-AEE2634AE71E}">
      <dgm:prSet phldrT="[Text]"/>
      <dgm:spPr/>
      <dgm:t>
        <a:bodyPr/>
        <a:lstStyle/>
        <a:p>
          <a:r>
            <a:rPr lang="vi-VN" dirty="0"/>
            <a:t>Đơn hàng giảm</a:t>
          </a:r>
          <a:endParaRPr lang="en-US" dirty="0"/>
        </a:p>
      </dgm:t>
    </dgm:pt>
    <dgm:pt modelId="{54A4E545-9D1A-4C13-9651-5EA3F3D55931}" type="parTrans" cxnId="{26CCEE43-3437-4A3F-8717-46FEC69935F5}">
      <dgm:prSet/>
      <dgm:spPr/>
      <dgm:t>
        <a:bodyPr/>
        <a:lstStyle/>
        <a:p>
          <a:endParaRPr lang="en-US"/>
        </a:p>
      </dgm:t>
    </dgm:pt>
    <dgm:pt modelId="{5DEDE61D-D124-443F-A1AA-E5C7C44E9BD6}" type="sibTrans" cxnId="{26CCEE43-3437-4A3F-8717-46FEC69935F5}">
      <dgm:prSet/>
      <dgm:spPr/>
      <dgm:t>
        <a:bodyPr/>
        <a:lstStyle/>
        <a:p>
          <a:endParaRPr lang="en-US"/>
        </a:p>
      </dgm:t>
    </dgm:pt>
    <dgm:pt modelId="{B0ED7B1D-8556-4758-9F79-B59413C90499}">
      <dgm:prSet phldrT="[Text]"/>
      <dgm:spPr/>
      <dgm:t>
        <a:bodyPr/>
        <a:lstStyle/>
        <a:p>
          <a:r>
            <a:rPr lang="vi-VN" dirty="0"/>
            <a:t>Chi phí hoạt động cao</a:t>
          </a:r>
          <a:endParaRPr lang="en-US" dirty="0"/>
        </a:p>
      </dgm:t>
    </dgm:pt>
    <dgm:pt modelId="{B3EC7F5F-8EDD-42A6-8863-781DDDE206FF}" type="parTrans" cxnId="{F483F956-3F65-43D1-888A-D62043593B04}">
      <dgm:prSet/>
      <dgm:spPr/>
      <dgm:t>
        <a:bodyPr/>
        <a:lstStyle/>
        <a:p>
          <a:endParaRPr lang="en-US"/>
        </a:p>
      </dgm:t>
    </dgm:pt>
    <dgm:pt modelId="{A6CE47B8-67F0-478C-98EA-6CCF4CAD2E62}" type="sibTrans" cxnId="{F483F956-3F65-43D1-888A-D62043593B04}">
      <dgm:prSet/>
      <dgm:spPr/>
      <dgm:t>
        <a:bodyPr/>
        <a:lstStyle/>
        <a:p>
          <a:endParaRPr lang="en-US"/>
        </a:p>
      </dgm:t>
    </dgm:pt>
    <dgm:pt modelId="{86D73306-566D-4A5B-849F-29DD3CAD190E}">
      <dgm:prSet phldrT="[Text]"/>
      <dgm:spPr/>
      <dgm:t>
        <a:bodyPr/>
        <a:lstStyle/>
        <a:p>
          <a:r>
            <a:rPr lang="vi-VN" dirty="0"/>
            <a:t>Giá sản phẩm giảm</a:t>
          </a:r>
          <a:endParaRPr lang="en-US" dirty="0"/>
        </a:p>
      </dgm:t>
    </dgm:pt>
    <dgm:pt modelId="{9B980A0B-7B2B-4288-BAA7-CD4E5DFF4D26}" type="parTrans" cxnId="{3649EBF4-C837-48AB-8A1E-9D6ACCC1D39C}">
      <dgm:prSet/>
      <dgm:spPr/>
      <dgm:t>
        <a:bodyPr/>
        <a:lstStyle/>
        <a:p>
          <a:endParaRPr lang="en-US"/>
        </a:p>
      </dgm:t>
    </dgm:pt>
    <dgm:pt modelId="{35B8F324-C722-444E-9A64-6C80783F96CB}" type="sibTrans" cxnId="{3649EBF4-C837-48AB-8A1E-9D6ACCC1D39C}">
      <dgm:prSet/>
      <dgm:spPr/>
      <dgm:t>
        <a:bodyPr/>
        <a:lstStyle/>
        <a:p>
          <a:endParaRPr lang="en-US"/>
        </a:p>
      </dgm:t>
    </dgm:pt>
    <dgm:pt modelId="{EB658424-F99B-4E32-BDA3-5941DEE16B23}">
      <dgm:prSet phldrT="[Text]"/>
      <dgm:spPr/>
      <dgm:t>
        <a:bodyPr/>
        <a:lstStyle/>
        <a:p>
          <a:r>
            <a:rPr lang="vi-VN" dirty="0"/>
            <a:t>Chưa thu hút khách hàng mới</a:t>
          </a:r>
          <a:endParaRPr lang="en-US" dirty="0"/>
        </a:p>
      </dgm:t>
    </dgm:pt>
    <dgm:pt modelId="{351CFB81-1D55-4623-B75E-A4DEFE033835}" type="parTrans" cxnId="{8108AA61-598C-4E9E-AD68-1006E6919BA0}">
      <dgm:prSet/>
      <dgm:spPr/>
      <dgm:t>
        <a:bodyPr/>
        <a:lstStyle/>
        <a:p>
          <a:endParaRPr lang="en-US"/>
        </a:p>
      </dgm:t>
    </dgm:pt>
    <dgm:pt modelId="{DF1B648F-DC1F-4F79-8FEC-A213A0981119}" type="sibTrans" cxnId="{8108AA61-598C-4E9E-AD68-1006E6919BA0}">
      <dgm:prSet/>
      <dgm:spPr/>
      <dgm:t>
        <a:bodyPr/>
        <a:lstStyle/>
        <a:p>
          <a:endParaRPr lang="en-US"/>
        </a:p>
      </dgm:t>
    </dgm:pt>
    <dgm:pt modelId="{F7365EF3-BDC7-4AC1-9D43-81A157B9634F}" type="pres">
      <dgm:prSet presAssocID="{4FEDD19C-A114-4382-9428-BB7F1D7EBACE}" presName="cycle" presStyleCnt="0">
        <dgm:presLayoutVars>
          <dgm:chMax val="1"/>
          <dgm:dir/>
          <dgm:animLvl val="ctr"/>
          <dgm:resizeHandles val="exact"/>
        </dgm:presLayoutVars>
      </dgm:prSet>
      <dgm:spPr/>
    </dgm:pt>
    <dgm:pt modelId="{C82892DC-5737-4E21-BCD7-6B1C8547986B}" type="pres">
      <dgm:prSet presAssocID="{78E1F112-03F5-4236-B88B-DB4B37F2DA92}" presName="centerShape" presStyleLbl="node0" presStyleIdx="0" presStyleCnt="1"/>
      <dgm:spPr/>
    </dgm:pt>
    <dgm:pt modelId="{6A176CF3-D0CC-49BC-A98A-E218156AC1DF}" type="pres">
      <dgm:prSet presAssocID="{54A4E545-9D1A-4C13-9651-5EA3F3D55931}" presName="Name9" presStyleLbl="parChTrans1D2" presStyleIdx="0" presStyleCnt="4"/>
      <dgm:spPr/>
    </dgm:pt>
    <dgm:pt modelId="{291B89C3-DAE2-4A0F-A4A7-76E900A2983C}" type="pres">
      <dgm:prSet presAssocID="{54A4E545-9D1A-4C13-9651-5EA3F3D55931}" presName="connTx" presStyleLbl="parChTrans1D2" presStyleIdx="0" presStyleCnt="4"/>
      <dgm:spPr/>
    </dgm:pt>
    <dgm:pt modelId="{E607399D-6853-48D7-BD7D-FF0DFEB0F667}" type="pres">
      <dgm:prSet presAssocID="{A85D6600-35A1-42B7-8467-AEE2634AE71E}" presName="node" presStyleLbl="node1" presStyleIdx="0" presStyleCnt="4">
        <dgm:presLayoutVars>
          <dgm:bulletEnabled val="1"/>
        </dgm:presLayoutVars>
      </dgm:prSet>
      <dgm:spPr/>
    </dgm:pt>
    <dgm:pt modelId="{EC240E25-9DB2-4C90-BAF5-E76F4DBDA1F8}" type="pres">
      <dgm:prSet presAssocID="{B3EC7F5F-8EDD-42A6-8863-781DDDE206FF}" presName="Name9" presStyleLbl="parChTrans1D2" presStyleIdx="1" presStyleCnt="4"/>
      <dgm:spPr/>
    </dgm:pt>
    <dgm:pt modelId="{799AAF19-5318-4170-AC16-659F9D99C398}" type="pres">
      <dgm:prSet presAssocID="{B3EC7F5F-8EDD-42A6-8863-781DDDE206FF}" presName="connTx" presStyleLbl="parChTrans1D2" presStyleIdx="1" presStyleCnt="4"/>
      <dgm:spPr/>
    </dgm:pt>
    <dgm:pt modelId="{0B608DF4-8918-4F6D-BDDE-E0F4FE3BA3A9}" type="pres">
      <dgm:prSet presAssocID="{B0ED7B1D-8556-4758-9F79-B59413C90499}" presName="node" presStyleLbl="node1" presStyleIdx="1" presStyleCnt="4">
        <dgm:presLayoutVars>
          <dgm:bulletEnabled val="1"/>
        </dgm:presLayoutVars>
      </dgm:prSet>
      <dgm:spPr/>
    </dgm:pt>
    <dgm:pt modelId="{94425861-12DF-428A-9F70-EDC2F9A24A52}" type="pres">
      <dgm:prSet presAssocID="{9B980A0B-7B2B-4288-BAA7-CD4E5DFF4D26}" presName="Name9" presStyleLbl="parChTrans1D2" presStyleIdx="2" presStyleCnt="4"/>
      <dgm:spPr/>
    </dgm:pt>
    <dgm:pt modelId="{D9B93A1A-C8BE-497C-A782-6FF588BCFFA4}" type="pres">
      <dgm:prSet presAssocID="{9B980A0B-7B2B-4288-BAA7-CD4E5DFF4D26}" presName="connTx" presStyleLbl="parChTrans1D2" presStyleIdx="2" presStyleCnt="4"/>
      <dgm:spPr/>
    </dgm:pt>
    <dgm:pt modelId="{5BF5A451-59CC-468B-B1A4-626992CBA328}" type="pres">
      <dgm:prSet presAssocID="{86D73306-566D-4A5B-849F-29DD3CAD190E}" presName="node" presStyleLbl="node1" presStyleIdx="2" presStyleCnt="4">
        <dgm:presLayoutVars>
          <dgm:bulletEnabled val="1"/>
        </dgm:presLayoutVars>
      </dgm:prSet>
      <dgm:spPr/>
    </dgm:pt>
    <dgm:pt modelId="{D74D2E72-085C-46FD-9705-1D8359F54763}" type="pres">
      <dgm:prSet presAssocID="{351CFB81-1D55-4623-B75E-A4DEFE033835}" presName="Name9" presStyleLbl="parChTrans1D2" presStyleIdx="3" presStyleCnt="4"/>
      <dgm:spPr/>
    </dgm:pt>
    <dgm:pt modelId="{F6722537-151D-4093-9BC9-20294F33A01C}" type="pres">
      <dgm:prSet presAssocID="{351CFB81-1D55-4623-B75E-A4DEFE033835}" presName="connTx" presStyleLbl="parChTrans1D2" presStyleIdx="3" presStyleCnt="4"/>
      <dgm:spPr/>
    </dgm:pt>
    <dgm:pt modelId="{D423E242-A9FC-4DF9-8502-FF7196C9D607}" type="pres">
      <dgm:prSet presAssocID="{EB658424-F99B-4E32-BDA3-5941DEE16B23}" presName="node" presStyleLbl="node1" presStyleIdx="3" presStyleCnt="4">
        <dgm:presLayoutVars>
          <dgm:bulletEnabled val="1"/>
        </dgm:presLayoutVars>
      </dgm:prSet>
      <dgm:spPr/>
    </dgm:pt>
  </dgm:ptLst>
  <dgm:cxnLst>
    <dgm:cxn modelId="{0540BA0B-296B-4342-93BC-4ECC7C5AD7EB}" type="presOf" srcId="{B0ED7B1D-8556-4758-9F79-B59413C90499}" destId="{0B608DF4-8918-4F6D-BDDE-E0F4FE3BA3A9}" srcOrd="0" destOrd="0" presId="urn:microsoft.com/office/officeart/2005/8/layout/radial1"/>
    <dgm:cxn modelId="{7A39A60E-2A1B-456A-8848-BEF24E5E9238}" type="presOf" srcId="{86D73306-566D-4A5B-849F-29DD3CAD190E}" destId="{5BF5A451-59CC-468B-B1A4-626992CBA328}" srcOrd="0" destOrd="0" presId="urn:microsoft.com/office/officeart/2005/8/layout/radial1"/>
    <dgm:cxn modelId="{4168191D-9454-4487-82B9-EDD852B5A472}" type="presOf" srcId="{54A4E545-9D1A-4C13-9651-5EA3F3D55931}" destId="{6A176CF3-D0CC-49BC-A98A-E218156AC1DF}" srcOrd="0" destOrd="0" presId="urn:microsoft.com/office/officeart/2005/8/layout/radial1"/>
    <dgm:cxn modelId="{B8A12832-58D7-471A-9AA5-86AE254EFD97}" type="presOf" srcId="{4FEDD19C-A114-4382-9428-BB7F1D7EBACE}" destId="{F7365EF3-BDC7-4AC1-9D43-81A157B9634F}" srcOrd="0" destOrd="0" presId="urn:microsoft.com/office/officeart/2005/8/layout/radial1"/>
    <dgm:cxn modelId="{E4C8053A-8B32-4983-8997-B801A6FFD207}" type="presOf" srcId="{B3EC7F5F-8EDD-42A6-8863-781DDDE206FF}" destId="{EC240E25-9DB2-4C90-BAF5-E76F4DBDA1F8}" srcOrd="0" destOrd="0" presId="urn:microsoft.com/office/officeart/2005/8/layout/radial1"/>
    <dgm:cxn modelId="{021FDA40-D0AF-4BD7-9357-40ABC03385C8}" srcId="{4FEDD19C-A114-4382-9428-BB7F1D7EBACE}" destId="{78E1F112-03F5-4236-B88B-DB4B37F2DA92}" srcOrd="0" destOrd="0" parTransId="{FD7C614A-CFEE-4321-B401-E0191520FFCD}" sibTransId="{ED282B22-74EC-446A-9A34-C5D507C26F95}"/>
    <dgm:cxn modelId="{8108AA61-598C-4E9E-AD68-1006E6919BA0}" srcId="{78E1F112-03F5-4236-B88B-DB4B37F2DA92}" destId="{EB658424-F99B-4E32-BDA3-5941DEE16B23}" srcOrd="3" destOrd="0" parTransId="{351CFB81-1D55-4623-B75E-A4DEFE033835}" sibTransId="{DF1B648F-DC1F-4F79-8FEC-A213A0981119}"/>
    <dgm:cxn modelId="{26CCEE43-3437-4A3F-8717-46FEC69935F5}" srcId="{78E1F112-03F5-4236-B88B-DB4B37F2DA92}" destId="{A85D6600-35A1-42B7-8467-AEE2634AE71E}" srcOrd="0" destOrd="0" parTransId="{54A4E545-9D1A-4C13-9651-5EA3F3D55931}" sibTransId="{5DEDE61D-D124-443F-A1AA-E5C7C44E9BD6}"/>
    <dgm:cxn modelId="{F8032275-75A2-4705-9DBF-694BA492AB89}" type="presOf" srcId="{B3EC7F5F-8EDD-42A6-8863-781DDDE206FF}" destId="{799AAF19-5318-4170-AC16-659F9D99C398}" srcOrd="1" destOrd="0" presId="urn:microsoft.com/office/officeart/2005/8/layout/radial1"/>
    <dgm:cxn modelId="{F483F956-3F65-43D1-888A-D62043593B04}" srcId="{78E1F112-03F5-4236-B88B-DB4B37F2DA92}" destId="{B0ED7B1D-8556-4758-9F79-B59413C90499}" srcOrd="1" destOrd="0" parTransId="{B3EC7F5F-8EDD-42A6-8863-781DDDE206FF}" sibTransId="{A6CE47B8-67F0-478C-98EA-6CCF4CAD2E62}"/>
    <dgm:cxn modelId="{22A7A479-D8C8-42DB-8927-5DE7B43EBC6F}" type="presOf" srcId="{351CFB81-1D55-4623-B75E-A4DEFE033835}" destId="{F6722537-151D-4093-9BC9-20294F33A01C}" srcOrd="1" destOrd="0" presId="urn:microsoft.com/office/officeart/2005/8/layout/radial1"/>
    <dgm:cxn modelId="{DF27D47E-2341-4689-9465-8A5ECB9F7E17}" type="presOf" srcId="{9B980A0B-7B2B-4288-BAA7-CD4E5DFF4D26}" destId="{94425861-12DF-428A-9F70-EDC2F9A24A52}" srcOrd="0" destOrd="0" presId="urn:microsoft.com/office/officeart/2005/8/layout/radial1"/>
    <dgm:cxn modelId="{326A2B7F-FA1C-42A3-BC75-E5AB9883B539}" type="presOf" srcId="{EB658424-F99B-4E32-BDA3-5941DEE16B23}" destId="{D423E242-A9FC-4DF9-8502-FF7196C9D607}" srcOrd="0" destOrd="0" presId="urn:microsoft.com/office/officeart/2005/8/layout/radial1"/>
    <dgm:cxn modelId="{A1F84094-1B0E-485D-A804-426E44261428}" type="presOf" srcId="{78E1F112-03F5-4236-B88B-DB4B37F2DA92}" destId="{C82892DC-5737-4E21-BCD7-6B1C8547986B}" srcOrd="0" destOrd="0" presId="urn:microsoft.com/office/officeart/2005/8/layout/radial1"/>
    <dgm:cxn modelId="{E82B88A5-DE06-4788-B7E4-493E7A6778AF}" type="presOf" srcId="{54A4E545-9D1A-4C13-9651-5EA3F3D55931}" destId="{291B89C3-DAE2-4A0F-A4A7-76E900A2983C}" srcOrd="1" destOrd="0" presId="urn:microsoft.com/office/officeart/2005/8/layout/radial1"/>
    <dgm:cxn modelId="{BEC8E7AD-23C5-429C-8799-8B881EEF2335}" type="presOf" srcId="{351CFB81-1D55-4623-B75E-A4DEFE033835}" destId="{D74D2E72-085C-46FD-9705-1D8359F54763}" srcOrd="0" destOrd="0" presId="urn:microsoft.com/office/officeart/2005/8/layout/radial1"/>
    <dgm:cxn modelId="{06D15FB3-074F-4AD6-B127-17D90BA11D70}" type="presOf" srcId="{9B980A0B-7B2B-4288-BAA7-CD4E5DFF4D26}" destId="{D9B93A1A-C8BE-497C-A782-6FF588BCFFA4}" srcOrd="1" destOrd="0" presId="urn:microsoft.com/office/officeart/2005/8/layout/radial1"/>
    <dgm:cxn modelId="{31A648ED-E16A-42C2-87E5-2C1A4F4CC270}" type="presOf" srcId="{A85D6600-35A1-42B7-8467-AEE2634AE71E}" destId="{E607399D-6853-48D7-BD7D-FF0DFEB0F667}" srcOrd="0" destOrd="0" presId="urn:microsoft.com/office/officeart/2005/8/layout/radial1"/>
    <dgm:cxn modelId="{3649EBF4-C837-48AB-8A1E-9D6ACCC1D39C}" srcId="{78E1F112-03F5-4236-B88B-DB4B37F2DA92}" destId="{86D73306-566D-4A5B-849F-29DD3CAD190E}" srcOrd="2" destOrd="0" parTransId="{9B980A0B-7B2B-4288-BAA7-CD4E5DFF4D26}" sibTransId="{35B8F324-C722-444E-9A64-6C80783F96CB}"/>
    <dgm:cxn modelId="{E3111B33-8C6B-4B59-AD37-CAAD72620382}" type="presParOf" srcId="{F7365EF3-BDC7-4AC1-9D43-81A157B9634F}" destId="{C82892DC-5737-4E21-BCD7-6B1C8547986B}" srcOrd="0" destOrd="0" presId="urn:microsoft.com/office/officeart/2005/8/layout/radial1"/>
    <dgm:cxn modelId="{90F124A0-5E98-41DE-ADD7-8A0205FC8097}" type="presParOf" srcId="{F7365EF3-BDC7-4AC1-9D43-81A157B9634F}" destId="{6A176CF3-D0CC-49BC-A98A-E218156AC1DF}" srcOrd="1" destOrd="0" presId="urn:microsoft.com/office/officeart/2005/8/layout/radial1"/>
    <dgm:cxn modelId="{B9D0550F-DA07-4E70-84D1-422E05491A04}" type="presParOf" srcId="{6A176CF3-D0CC-49BC-A98A-E218156AC1DF}" destId="{291B89C3-DAE2-4A0F-A4A7-76E900A2983C}" srcOrd="0" destOrd="0" presId="urn:microsoft.com/office/officeart/2005/8/layout/radial1"/>
    <dgm:cxn modelId="{0933EAA0-61FC-49C0-B176-1CAC185D2247}" type="presParOf" srcId="{F7365EF3-BDC7-4AC1-9D43-81A157B9634F}" destId="{E607399D-6853-48D7-BD7D-FF0DFEB0F667}" srcOrd="2" destOrd="0" presId="urn:microsoft.com/office/officeart/2005/8/layout/radial1"/>
    <dgm:cxn modelId="{FD1CAEEF-B73E-4ECB-9668-B5905DD722D5}" type="presParOf" srcId="{F7365EF3-BDC7-4AC1-9D43-81A157B9634F}" destId="{EC240E25-9DB2-4C90-BAF5-E76F4DBDA1F8}" srcOrd="3" destOrd="0" presId="urn:microsoft.com/office/officeart/2005/8/layout/radial1"/>
    <dgm:cxn modelId="{82E8C8C9-890A-4FF2-9498-06EB3EC05D6E}" type="presParOf" srcId="{EC240E25-9DB2-4C90-BAF5-E76F4DBDA1F8}" destId="{799AAF19-5318-4170-AC16-659F9D99C398}" srcOrd="0" destOrd="0" presId="urn:microsoft.com/office/officeart/2005/8/layout/radial1"/>
    <dgm:cxn modelId="{D386A5F8-B5ED-4EFA-A6E0-88093C1CFABF}" type="presParOf" srcId="{F7365EF3-BDC7-4AC1-9D43-81A157B9634F}" destId="{0B608DF4-8918-4F6D-BDDE-E0F4FE3BA3A9}" srcOrd="4" destOrd="0" presId="urn:microsoft.com/office/officeart/2005/8/layout/radial1"/>
    <dgm:cxn modelId="{26801A75-7E98-4933-94C5-5A6AA4DF6980}" type="presParOf" srcId="{F7365EF3-BDC7-4AC1-9D43-81A157B9634F}" destId="{94425861-12DF-428A-9F70-EDC2F9A24A52}" srcOrd="5" destOrd="0" presId="urn:microsoft.com/office/officeart/2005/8/layout/radial1"/>
    <dgm:cxn modelId="{DA87B1D2-F7FC-4FE8-946C-2F850635BDFD}" type="presParOf" srcId="{94425861-12DF-428A-9F70-EDC2F9A24A52}" destId="{D9B93A1A-C8BE-497C-A782-6FF588BCFFA4}" srcOrd="0" destOrd="0" presId="urn:microsoft.com/office/officeart/2005/8/layout/radial1"/>
    <dgm:cxn modelId="{8D3DEFAD-8B91-4C9B-99DD-BC6991AA1420}" type="presParOf" srcId="{F7365EF3-BDC7-4AC1-9D43-81A157B9634F}" destId="{5BF5A451-59CC-468B-B1A4-626992CBA328}" srcOrd="6" destOrd="0" presId="urn:microsoft.com/office/officeart/2005/8/layout/radial1"/>
    <dgm:cxn modelId="{25EF043D-24CC-4720-A1E7-219F6A57C42C}" type="presParOf" srcId="{F7365EF3-BDC7-4AC1-9D43-81A157B9634F}" destId="{D74D2E72-085C-46FD-9705-1D8359F54763}" srcOrd="7" destOrd="0" presId="urn:microsoft.com/office/officeart/2005/8/layout/radial1"/>
    <dgm:cxn modelId="{60A42084-7EE2-4499-9A23-89A04549DBDF}" type="presParOf" srcId="{D74D2E72-085C-46FD-9705-1D8359F54763}" destId="{F6722537-151D-4093-9BC9-20294F33A01C}" srcOrd="0" destOrd="0" presId="urn:microsoft.com/office/officeart/2005/8/layout/radial1"/>
    <dgm:cxn modelId="{FC8F842F-B3E8-471D-86F3-BA3EB048477B}" type="presParOf" srcId="{F7365EF3-BDC7-4AC1-9D43-81A157B9634F}" destId="{D423E242-A9FC-4DF9-8502-FF7196C9D607}" srcOrd="8"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CD0ADF-D4B0-47DA-9770-334A05E895A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D4378B2-36B3-4CBD-A31C-6C3A24F00599}">
      <dgm:prSet phldrT="[Text]"/>
      <dgm:spPr/>
      <dgm:t>
        <a:bodyPr/>
        <a:lstStyle/>
        <a:p>
          <a:r>
            <a:rPr lang="en-US" dirty="0" err="1"/>
            <a:t>Sản</a:t>
          </a:r>
          <a:r>
            <a:rPr lang="en-US" dirty="0"/>
            <a:t> </a:t>
          </a:r>
          <a:r>
            <a:rPr lang="en-US" dirty="0" err="1"/>
            <a:t>Phẩm</a:t>
          </a:r>
          <a:endParaRPr lang="en-US" dirty="0"/>
        </a:p>
      </dgm:t>
    </dgm:pt>
    <dgm:pt modelId="{67376D7B-FDD1-40FD-9124-168E3B27D1A4}" type="parTrans" cxnId="{6895402C-1473-48C6-8D6E-0653A6503112}">
      <dgm:prSet/>
      <dgm:spPr/>
      <dgm:t>
        <a:bodyPr/>
        <a:lstStyle/>
        <a:p>
          <a:endParaRPr lang="en-US"/>
        </a:p>
      </dgm:t>
    </dgm:pt>
    <dgm:pt modelId="{D994D917-E71A-4C58-B6B4-EC63004CB39E}" type="sibTrans" cxnId="{6895402C-1473-48C6-8D6E-0653A6503112}">
      <dgm:prSet/>
      <dgm:spPr/>
      <dgm:t>
        <a:bodyPr/>
        <a:lstStyle/>
        <a:p>
          <a:endParaRPr lang="en-US"/>
        </a:p>
      </dgm:t>
    </dgm:pt>
    <dgm:pt modelId="{02732A99-2E8A-461D-BBDB-26F173DD5EA0}">
      <dgm:prSet phldrT="[Text]" custT="1"/>
      <dgm:spPr/>
      <dgm:t>
        <a:bodyPr/>
        <a:lstStyle/>
        <a:p>
          <a:pPr algn="just"/>
          <a:r>
            <a:rPr lang="en-US" sz="1600" dirty="0" err="1"/>
            <a:t>Sản</a:t>
          </a:r>
          <a:r>
            <a:rPr lang="en-US" sz="1600" dirty="0"/>
            <a:t> </a:t>
          </a:r>
          <a:r>
            <a:rPr lang="en-US" sz="1600" dirty="0" err="1"/>
            <a:t>phẩm</a:t>
          </a:r>
          <a:r>
            <a:rPr lang="en-US" sz="1600" dirty="0"/>
            <a:t> </a:t>
          </a:r>
          <a:r>
            <a:rPr lang="en-US" sz="1600" dirty="0" err="1"/>
            <a:t>đáp</a:t>
          </a:r>
          <a:r>
            <a:rPr lang="en-US" sz="1600" dirty="0"/>
            <a:t> </a:t>
          </a:r>
          <a:r>
            <a:rPr lang="en-US" sz="1600" dirty="0" err="1"/>
            <a:t>ứng</a:t>
          </a:r>
          <a:r>
            <a:rPr lang="en-US" sz="1600" dirty="0"/>
            <a:t> </a:t>
          </a:r>
          <a:r>
            <a:rPr lang="en-US" sz="1600" dirty="0" err="1"/>
            <a:t>yêu</a:t>
          </a:r>
          <a:r>
            <a:rPr lang="en-US" sz="1600" dirty="0"/>
            <a:t> </a:t>
          </a:r>
          <a:r>
            <a:rPr lang="en-US" sz="1600" dirty="0" err="1"/>
            <a:t>cầu</a:t>
          </a:r>
          <a:r>
            <a:rPr lang="en-US" sz="1600" dirty="0"/>
            <a:t> </a:t>
          </a:r>
          <a:r>
            <a:rPr lang="en-US" sz="1600" dirty="0" err="1"/>
            <a:t>đa</a:t>
          </a:r>
          <a:r>
            <a:rPr lang="en-US" sz="1600" dirty="0"/>
            <a:t> </a:t>
          </a:r>
          <a:r>
            <a:rPr lang="en-US" sz="1600" dirty="0" err="1"/>
            <a:t>dạng</a:t>
          </a:r>
          <a:r>
            <a:rPr lang="en-US" sz="1600" dirty="0"/>
            <a:t> </a:t>
          </a:r>
          <a:r>
            <a:rPr lang="en-US" sz="1600" dirty="0" err="1"/>
            <a:t>các</a:t>
          </a:r>
          <a:r>
            <a:rPr lang="en-US" sz="1600" dirty="0"/>
            <a:t> </a:t>
          </a:r>
          <a:r>
            <a:rPr lang="en-US" sz="1600" dirty="0" err="1"/>
            <a:t>thể</a:t>
          </a:r>
          <a:r>
            <a:rPr lang="en-US" sz="1600" dirty="0"/>
            <a:t> </a:t>
          </a:r>
          <a:r>
            <a:rPr lang="en-US" sz="1600" dirty="0" err="1"/>
            <a:t>loại</a:t>
          </a:r>
          <a:r>
            <a:rPr lang="en-US" sz="1600" dirty="0"/>
            <a:t> </a:t>
          </a:r>
          <a:r>
            <a:rPr lang="en-US" sz="1600" dirty="0" err="1"/>
            <a:t>nhãn</a:t>
          </a:r>
          <a:r>
            <a:rPr lang="en-US" sz="1600" dirty="0"/>
            <a:t> </a:t>
          </a:r>
          <a:r>
            <a:rPr lang="en-US" sz="1600" dirty="0" err="1"/>
            <a:t>hàng</a:t>
          </a:r>
          <a:r>
            <a:rPr lang="en-US" sz="1600" dirty="0"/>
            <a:t> </a:t>
          </a:r>
          <a:r>
            <a:rPr lang="en-US" sz="1600" dirty="0" err="1"/>
            <a:t>quốc</a:t>
          </a:r>
          <a:r>
            <a:rPr lang="en-US" sz="1600" dirty="0"/>
            <a:t> </a:t>
          </a:r>
          <a:r>
            <a:rPr lang="en-US" sz="1600" dirty="0" err="1"/>
            <a:t>tế</a:t>
          </a:r>
          <a:r>
            <a:rPr lang="en-US" sz="1600" dirty="0"/>
            <a:t>: Adidas, Tommy, </a:t>
          </a:r>
          <a:r>
            <a:rPr lang="en-US" sz="1600" dirty="0" err="1"/>
            <a:t>Lolyto</a:t>
          </a:r>
          <a:r>
            <a:rPr lang="en-US" sz="1600" dirty="0"/>
            <a:t>..</a:t>
          </a:r>
        </a:p>
      </dgm:t>
    </dgm:pt>
    <dgm:pt modelId="{FD9B30C4-0158-428E-A25D-DF2779AAAAB8}" type="parTrans" cxnId="{4CFE7EAB-2F5E-4D60-8F07-8FBAA3079231}">
      <dgm:prSet/>
      <dgm:spPr/>
      <dgm:t>
        <a:bodyPr/>
        <a:lstStyle/>
        <a:p>
          <a:endParaRPr lang="en-US"/>
        </a:p>
      </dgm:t>
    </dgm:pt>
    <dgm:pt modelId="{F997BE20-4005-4024-A205-4E35AEADA782}" type="sibTrans" cxnId="{4CFE7EAB-2F5E-4D60-8F07-8FBAA3079231}">
      <dgm:prSet/>
      <dgm:spPr/>
      <dgm:t>
        <a:bodyPr/>
        <a:lstStyle/>
        <a:p>
          <a:endParaRPr lang="en-US"/>
        </a:p>
      </dgm:t>
    </dgm:pt>
    <dgm:pt modelId="{84C21E88-DF16-4971-8B50-7484EF08F799}">
      <dgm:prSet phldrT="[Text]" custT="1"/>
      <dgm:spPr/>
      <dgm:t>
        <a:bodyPr/>
        <a:lstStyle/>
        <a:p>
          <a:pPr algn="just"/>
          <a:r>
            <a:rPr lang="en-US" sz="1600" dirty="0" err="1"/>
            <a:t>Sản</a:t>
          </a:r>
          <a:r>
            <a:rPr lang="en-US" sz="1600" dirty="0"/>
            <a:t> </a:t>
          </a:r>
          <a:r>
            <a:rPr lang="en-US" sz="1600" dirty="0" err="1"/>
            <a:t>phẩm</a:t>
          </a:r>
          <a:r>
            <a:rPr lang="en-US" sz="1600" dirty="0"/>
            <a:t> </a:t>
          </a:r>
          <a:r>
            <a:rPr lang="en-US" sz="1600" dirty="0" err="1"/>
            <a:t>của</a:t>
          </a:r>
          <a:r>
            <a:rPr lang="en-US" sz="1600" dirty="0"/>
            <a:t> FGL-MK l</a:t>
          </a:r>
          <a:r>
            <a:rPr lang="vi-VN" sz="1600" dirty="0"/>
            <a:t>uôn </a:t>
          </a:r>
          <a:r>
            <a:rPr lang="en-US" sz="1600" dirty="0" err="1"/>
            <a:t>tuân</a:t>
          </a:r>
          <a:r>
            <a:rPr lang="en-US" sz="1600" dirty="0"/>
            <a:t> </a:t>
          </a:r>
          <a:r>
            <a:rPr lang="en-US" sz="1600" dirty="0" err="1"/>
            <a:t>thủ</a:t>
          </a:r>
          <a:r>
            <a:rPr lang="en-US" sz="1600" dirty="0"/>
            <a:t> </a:t>
          </a:r>
          <a:r>
            <a:rPr lang="en-US" sz="1600" dirty="0" err="1"/>
            <a:t>các</a:t>
          </a:r>
          <a:r>
            <a:rPr lang="en-US" sz="1600" dirty="0"/>
            <a:t> </a:t>
          </a:r>
          <a:r>
            <a:rPr lang="en-US" sz="1600" dirty="0" err="1"/>
            <a:t>yêu</a:t>
          </a:r>
          <a:r>
            <a:rPr lang="en-US" sz="1600" dirty="0"/>
            <a:t> </a:t>
          </a:r>
          <a:r>
            <a:rPr lang="en-US" sz="1600" dirty="0" err="1"/>
            <a:t>cầu</a:t>
          </a:r>
          <a:r>
            <a:rPr lang="en-US" sz="1600" dirty="0"/>
            <a:t> </a:t>
          </a:r>
          <a:r>
            <a:rPr lang="en-US" sz="1600" dirty="0" err="1"/>
            <a:t>của</a:t>
          </a:r>
          <a:r>
            <a:rPr lang="en-US" sz="1600" dirty="0"/>
            <a:t> </a:t>
          </a:r>
          <a:r>
            <a:rPr lang="en-US" sz="1600" dirty="0" err="1"/>
            <a:t>khách</a:t>
          </a:r>
          <a:r>
            <a:rPr lang="en-US" sz="1600" dirty="0"/>
            <a:t> </a:t>
          </a:r>
          <a:r>
            <a:rPr lang="en-US" sz="1600" dirty="0" err="1"/>
            <a:t>hàng</a:t>
          </a:r>
          <a:r>
            <a:rPr lang="en-US" sz="1600" dirty="0"/>
            <a:t> </a:t>
          </a:r>
          <a:r>
            <a:rPr lang="en-US" sz="1600" dirty="0" err="1"/>
            <a:t>về</a:t>
          </a:r>
          <a:r>
            <a:rPr lang="en-US" sz="1600" dirty="0"/>
            <a:t> </a:t>
          </a:r>
          <a:r>
            <a:rPr lang="en-US" sz="1600" dirty="0" err="1"/>
            <a:t>chất</a:t>
          </a:r>
          <a:r>
            <a:rPr lang="en-US" sz="1600" dirty="0"/>
            <a:t> </a:t>
          </a:r>
          <a:r>
            <a:rPr lang="en-US" sz="1600" dirty="0" err="1"/>
            <a:t>lượng</a:t>
          </a:r>
          <a:r>
            <a:rPr lang="en-US" sz="1600" dirty="0"/>
            <a:t>, </a:t>
          </a:r>
          <a:r>
            <a:rPr lang="en-US" sz="1600" dirty="0" err="1"/>
            <a:t>môi</a:t>
          </a:r>
          <a:r>
            <a:rPr lang="en-US" sz="1600" dirty="0"/>
            <a:t> </a:t>
          </a:r>
          <a:r>
            <a:rPr lang="en-US" sz="1600" dirty="0" err="1"/>
            <a:t>trườn</a:t>
          </a:r>
          <a:r>
            <a:rPr lang="vi-VN" sz="1600" dirty="0"/>
            <a:t>g kể cả các thị trường khó tính: Châu  Âu, Mỹ...</a:t>
          </a:r>
          <a:endParaRPr lang="en-US" sz="1600" dirty="0"/>
        </a:p>
      </dgm:t>
    </dgm:pt>
    <dgm:pt modelId="{0FE9641A-2D9A-4F00-B25E-06E8029F3866}" type="parTrans" cxnId="{F33112FA-B8DB-438B-8087-5BBE4F80CD66}">
      <dgm:prSet/>
      <dgm:spPr/>
      <dgm:t>
        <a:bodyPr/>
        <a:lstStyle/>
        <a:p>
          <a:endParaRPr lang="en-US"/>
        </a:p>
      </dgm:t>
    </dgm:pt>
    <dgm:pt modelId="{C770A68A-BE06-4868-8D68-018DCC1B17B7}" type="sibTrans" cxnId="{F33112FA-B8DB-438B-8087-5BBE4F80CD66}">
      <dgm:prSet/>
      <dgm:spPr/>
      <dgm:t>
        <a:bodyPr/>
        <a:lstStyle/>
        <a:p>
          <a:endParaRPr lang="en-US"/>
        </a:p>
      </dgm:t>
    </dgm:pt>
    <dgm:pt modelId="{5542F74D-F6AB-4675-838F-ACA14760AA66}">
      <dgm:prSet phldrT="[Text]"/>
      <dgm:spPr/>
      <dgm:t>
        <a:bodyPr/>
        <a:lstStyle/>
        <a:p>
          <a:r>
            <a:rPr lang="en-US" dirty="0" err="1"/>
            <a:t>Giá</a:t>
          </a:r>
          <a:endParaRPr lang="en-US" dirty="0"/>
        </a:p>
      </dgm:t>
    </dgm:pt>
    <dgm:pt modelId="{0F2A8420-6477-496C-BF41-A7578472C9C8}" type="parTrans" cxnId="{D74BBE28-895A-45A5-AB70-B00008FAE1C7}">
      <dgm:prSet/>
      <dgm:spPr/>
      <dgm:t>
        <a:bodyPr/>
        <a:lstStyle/>
        <a:p>
          <a:endParaRPr lang="en-US"/>
        </a:p>
      </dgm:t>
    </dgm:pt>
    <dgm:pt modelId="{580013A3-0C93-4FD5-912E-6F7D3C7B0A48}" type="sibTrans" cxnId="{D74BBE28-895A-45A5-AB70-B00008FAE1C7}">
      <dgm:prSet/>
      <dgm:spPr/>
      <dgm:t>
        <a:bodyPr/>
        <a:lstStyle/>
        <a:p>
          <a:endParaRPr lang="en-US"/>
        </a:p>
      </dgm:t>
    </dgm:pt>
    <dgm:pt modelId="{9D4BEAA1-0F78-4779-BB9D-48DD5EDDC127}">
      <dgm:prSet phldrT="[Text]" custT="1"/>
      <dgm:spPr/>
      <dgm:t>
        <a:bodyPr/>
        <a:lstStyle/>
        <a:p>
          <a:pPr algn="just"/>
          <a:r>
            <a:rPr lang="vi-VN" sz="1600" dirty="0"/>
            <a:t>Giá sản phẩm cạnh tranh do nguồn cung cấp nguyên phụ liệu trong nước,giảm chi phí vận chuyển quốc tế, FGL-MK sử dụng nhà cung cấp Duksan ở Quảng Nam thay vì nhà cung cấp vải ở Trung Quốc.</a:t>
          </a:r>
          <a:endParaRPr lang="en-US" sz="1600" dirty="0"/>
        </a:p>
      </dgm:t>
    </dgm:pt>
    <dgm:pt modelId="{5FE22E6C-76FD-4CB6-9494-2C6E4687BAC7}" type="parTrans" cxnId="{DFECD42A-823C-4D00-BCAF-B3182482501D}">
      <dgm:prSet/>
      <dgm:spPr/>
      <dgm:t>
        <a:bodyPr/>
        <a:lstStyle/>
        <a:p>
          <a:endParaRPr lang="en-US"/>
        </a:p>
      </dgm:t>
    </dgm:pt>
    <dgm:pt modelId="{FFFEBCAF-4E82-4415-9A6E-C8A33A2E53F8}" type="sibTrans" cxnId="{DFECD42A-823C-4D00-BCAF-B3182482501D}">
      <dgm:prSet/>
      <dgm:spPr/>
      <dgm:t>
        <a:bodyPr/>
        <a:lstStyle/>
        <a:p>
          <a:endParaRPr lang="en-US"/>
        </a:p>
      </dgm:t>
    </dgm:pt>
    <dgm:pt modelId="{BE63A919-46B6-4872-B60D-D41CD982D3DA}">
      <dgm:prSet phldrT="[Text]" custT="1"/>
      <dgm:spPr/>
      <dgm:t>
        <a:bodyPr/>
        <a:lstStyle/>
        <a:p>
          <a:pPr algn="just"/>
          <a:r>
            <a:rPr lang="vi-VN" sz="1600" dirty="0"/>
            <a:t>Chi phí nhân  lực thấp do FGL-MK thuộc vùng 4 có thể giảm chi phí từ đó có thể giảm giá thành sản phẩm tạo lợi thế thương lượng các deal với khách hàng</a:t>
          </a:r>
          <a:endParaRPr lang="en-US" sz="1600" dirty="0"/>
        </a:p>
      </dgm:t>
    </dgm:pt>
    <dgm:pt modelId="{2A5382D8-FBD2-4029-A97A-85C8261C51FA}" type="parTrans" cxnId="{F8D51982-8C9B-4354-A83A-E44AC02E6E5E}">
      <dgm:prSet/>
      <dgm:spPr/>
      <dgm:t>
        <a:bodyPr/>
        <a:lstStyle/>
        <a:p>
          <a:endParaRPr lang="en-US"/>
        </a:p>
      </dgm:t>
    </dgm:pt>
    <dgm:pt modelId="{0537FF30-B449-4CD6-90A6-99C1D0EDC8BE}" type="sibTrans" cxnId="{F8D51982-8C9B-4354-A83A-E44AC02E6E5E}">
      <dgm:prSet/>
      <dgm:spPr/>
      <dgm:t>
        <a:bodyPr/>
        <a:lstStyle/>
        <a:p>
          <a:endParaRPr lang="en-US"/>
        </a:p>
      </dgm:t>
    </dgm:pt>
    <dgm:pt modelId="{7D10D2C1-A463-430C-AFC9-C0EBD762EB73}">
      <dgm:prSet phldrT="[Text]"/>
      <dgm:spPr/>
      <dgm:t>
        <a:bodyPr/>
        <a:lstStyle/>
        <a:p>
          <a:r>
            <a:rPr lang="en-US" dirty="0" err="1"/>
            <a:t>Phân</a:t>
          </a:r>
          <a:r>
            <a:rPr lang="en-US" dirty="0"/>
            <a:t> </a:t>
          </a:r>
          <a:r>
            <a:rPr lang="en-US" dirty="0" err="1"/>
            <a:t>phối</a:t>
          </a:r>
          <a:endParaRPr lang="en-US" dirty="0"/>
        </a:p>
      </dgm:t>
    </dgm:pt>
    <dgm:pt modelId="{2594CB7D-F8F9-4F22-8E9F-6ABD69FDA85D}" type="parTrans" cxnId="{6C42EE43-0FB8-4F44-9D90-76DB3299E75A}">
      <dgm:prSet/>
      <dgm:spPr/>
      <dgm:t>
        <a:bodyPr/>
        <a:lstStyle/>
        <a:p>
          <a:endParaRPr lang="en-US"/>
        </a:p>
      </dgm:t>
    </dgm:pt>
    <dgm:pt modelId="{C294B1C2-C366-433B-A816-7442DD49541F}" type="sibTrans" cxnId="{6C42EE43-0FB8-4F44-9D90-76DB3299E75A}">
      <dgm:prSet/>
      <dgm:spPr/>
      <dgm:t>
        <a:bodyPr/>
        <a:lstStyle/>
        <a:p>
          <a:endParaRPr lang="en-US"/>
        </a:p>
      </dgm:t>
    </dgm:pt>
    <dgm:pt modelId="{F013E59D-9476-4726-9990-3263C2A6D3F7}">
      <dgm:prSet phldrT="[Text]" custT="1"/>
      <dgm:spPr/>
      <dgm:t>
        <a:bodyPr/>
        <a:lstStyle/>
        <a:p>
          <a:r>
            <a:rPr lang="vi-VN" sz="1600" dirty="0"/>
            <a:t>Đa dạng thị trường phân phối theo các nhãn hàng: Mỹ, Châu  Âu, ...</a:t>
          </a:r>
          <a:endParaRPr lang="en-US" sz="1600" dirty="0"/>
        </a:p>
      </dgm:t>
    </dgm:pt>
    <dgm:pt modelId="{71C68146-DFC6-4785-8095-891F80196317}" type="parTrans" cxnId="{BC5ABE4B-38CE-4AAB-9840-A07D785B2C11}">
      <dgm:prSet/>
      <dgm:spPr/>
      <dgm:t>
        <a:bodyPr/>
        <a:lstStyle/>
        <a:p>
          <a:endParaRPr lang="en-US"/>
        </a:p>
      </dgm:t>
    </dgm:pt>
    <dgm:pt modelId="{D33A93AF-5ADC-4F34-8557-745EA8428AEF}" type="sibTrans" cxnId="{BC5ABE4B-38CE-4AAB-9840-A07D785B2C11}">
      <dgm:prSet/>
      <dgm:spPr/>
      <dgm:t>
        <a:bodyPr/>
        <a:lstStyle/>
        <a:p>
          <a:endParaRPr lang="en-US"/>
        </a:p>
      </dgm:t>
    </dgm:pt>
    <dgm:pt modelId="{237C4A3D-5D59-4E5C-8392-CBC3192F2ADE}">
      <dgm:prSet/>
      <dgm:spPr/>
      <dgm:t>
        <a:bodyPr/>
        <a:lstStyle/>
        <a:p>
          <a:r>
            <a:rPr lang="en-US" dirty="0" err="1"/>
            <a:t>Quảng</a:t>
          </a:r>
          <a:r>
            <a:rPr lang="en-US" dirty="0"/>
            <a:t> </a:t>
          </a:r>
          <a:r>
            <a:rPr lang="en-US" dirty="0" err="1"/>
            <a:t>bá</a:t>
          </a:r>
          <a:endParaRPr lang="en-US" dirty="0"/>
        </a:p>
      </dgm:t>
    </dgm:pt>
    <dgm:pt modelId="{1A2070CA-DD9F-4ADB-B4D8-53B8B6835F76}" type="parTrans" cxnId="{D1790D49-4D17-4FDB-AC7E-5A8048393860}">
      <dgm:prSet/>
      <dgm:spPr/>
      <dgm:t>
        <a:bodyPr/>
        <a:lstStyle/>
        <a:p>
          <a:endParaRPr lang="en-US"/>
        </a:p>
      </dgm:t>
    </dgm:pt>
    <dgm:pt modelId="{D00F7564-C523-4E33-8060-A400778EE6E3}" type="sibTrans" cxnId="{D1790D49-4D17-4FDB-AC7E-5A8048393860}">
      <dgm:prSet/>
      <dgm:spPr/>
      <dgm:t>
        <a:bodyPr/>
        <a:lstStyle/>
        <a:p>
          <a:endParaRPr lang="en-US"/>
        </a:p>
      </dgm:t>
    </dgm:pt>
    <dgm:pt modelId="{347A8E5A-1180-4B05-982B-634589F45666}">
      <dgm:prSet phldrT="[Text]" custT="1"/>
      <dgm:spPr/>
      <dgm:t>
        <a:bodyPr/>
        <a:lstStyle/>
        <a:p>
          <a:pPr algn="just"/>
          <a:r>
            <a:rPr lang="vi-VN" sz="1600" dirty="0"/>
            <a:t>Luôn cải tiến quy trình, áp dụng công nghệ để nâng cao chất lượng sản phẩm: hệ thống ResQ,...</a:t>
          </a:r>
          <a:endParaRPr lang="en-US" sz="1600" dirty="0"/>
        </a:p>
      </dgm:t>
    </dgm:pt>
    <dgm:pt modelId="{333E48DD-5750-4A84-85ED-2919AEDE4FD8}" type="parTrans" cxnId="{87D97D95-7B60-40DF-8131-8FD8175480BD}">
      <dgm:prSet/>
      <dgm:spPr/>
      <dgm:t>
        <a:bodyPr/>
        <a:lstStyle/>
        <a:p>
          <a:endParaRPr lang="en-US"/>
        </a:p>
      </dgm:t>
    </dgm:pt>
    <dgm:pt modelId="{93D8AE7F-7696-4ED8-81CF-615887EE3461}" type="sibTrans" cxnId="{87D97D95-7B60-40DF-8131-8FD8175480BD}">
      <dgm:prSet/>
      <dgm:spPr/>
      <dgm:t>
        <a:bodyPr/>
        <a:lstStyle/>
        <a:p>
          <a:endParaRPr lang="en-US"/>
        </a:p>
      </dgm:t>
    </dgm:pt>
    <dgm:pt modelId="{DE2E97A2-0346-4E72-86E0-BAB955667638}">
      <dgm:prSet phldrT="[Text]" custT="1"/>
      <dgm:spPr/>
      <dgm:t>
        <a:bodyPr/>
        <a:lstStyle/>
        <a:p>
          <a:r>
            <a:rPr lang="vi-VN" sz="1600" dirty="0"/>
            <a:t>Ký kết các đơn hàng dài hạn với khách hàng như Adidas, Centric,... Thông thường theo từng mùa sản phẩm và từng thị trường mục tiêu.</a:t>
          </a:r>
          <a:endParaRPr lang="en-US" sz="1600" dirty="0"/>
        </a:p>
      </dgm:t>
    </dgm:pt>
    <dgm:pt modelId="{4D426729-F688-494B-BF08-4EC19A75F5B8}" type="parTrans" cxnId="{7E7AA992-8793-4C5F-B4D0-12B7FCB06623}">
      <dgm:prSet/>
      <dgm:spPr/>
      <dgm:t>
        <a:bodyPr/>
        <a:lstStyle/>
        <a:p>
          <a:endParaRPr lang="en-US"/>
        </a:p>
      </dgm:t>
    </dgm:pt>
    <dgm:pt modelId="{491AA491-3C51-44A0-B3C1-9CD6B6AF96CA}" type="sibTrans" cxnId="{7E7AA992-8793-4C5F-B4D0-12B7FCB06623}">
      <dgm:prSet/>
      <dgm:spPr/>
      <dgm:t>
        <a:bodyPr/>
        <a:lstStyle/>
        <a:p>
          <a:endParaRPr lang="en-US"/>
        </a:p>
      </dgm:t>
    </dgm:pt>
    <dgm:pt modelId="{7CBC5DDD-3B46-43B1-9824-D7CCD9B15CB8}">
      <dgm:prSet custT="1"/>
      <dgm:spPr/>
      <dgm:t>
        <a:bodyPr/>
        <a:lstStyle/>
        <a:p>
          <a:pPr algn="just"/>
          <a:r>
            <a:rPr lang="vi-VN" sz="1600" dirty="0"/>
            <a:t>Xây dựng thương hiệu gắn liền với chất lượng sản phẩm và hướng đến môi trường và cộng đồng: Chính sách chất lượng ISO 9001-2015, Giải thưởng American Eagle 2021 nâng cao giá trị thương hiệu trong mắt khách hàng và thị trường cạnh tranh quốc tế.</a:t>
          </a:r>
          <a:endParaRPr lang="en-US" sz="2800" dirty="0"/>
        </a:p>
      </dgm:t>
    </dgm:pt>
    <dgm:pt modelId="{C9031CFB-2F48-4D29-A37D-EAE89A79B3FD}" type="parTrans" cxnId="{54DCC85A-F6B3-4373-9609-5E1C821D73C8}">
      <dgm:prSet/>
      <dgm:spPr/>
      <dgm:t>
        <a:bodyPr/>
        <a:lstStyle/>
        <a:p>
          <a:endParaRPr lang="en-US"/>
        </a:p>
      </dgm:t>
    </dgm:pt>
    <dgm:pt modelId="{112DCD79-2A1A-4CEF-9194-70F476C42465}" type="sibTrans" cxnId="{54DCC85A-F6B3-4373-9609-5E1C821D73C8}">
      <dgm:prSet/>
      <dgm:spPr/>
      <dgm:t>
        <a:bodyPr/>
        <a:lstStyle/>
        <a:p>
          <a:endParaRPr lang="en-US"/>
        </a:p>
      </dgm:t>
    </dgm:pt>
    <dgm:pt modelId="{1C53E8A0-542B-4756-9678-98C8D7BFF63C}">
      <dgm:prSet custT="1"/>
      <dgm:spPr/>
      <dgm:t>
        <a:bodyPr/>
        <a:lstStyle/>
        <a:p>
          <a:pPr algn="just"/>
          <a:r>
            <a:rPr lang="vi-VN" sz="1600" dirty="0"/>
            <a:t>Hệ thống văn phòng đại diện rộng khắp: Mỹ, Băngladesh, Ethipopia, Viet Nam</a:t>
          </a:r>
          <a:endParaRPr lang="en-US" sz="1600" dirty="0"/>
        </a:p>
      </dgm:t>
    </dgm:pt>
    <dgm:pt modelId="{43012248-DAFD-412C-9563-DF7A90A819C1}" type="parTrans" cxnId="{79F6F40A-63AE-454F-968D-D0C00ECAE3F8}">
      <dgm:prSet/>
      <dgm:spPr/>
      <dgm:t>
        <a:bodyPr/>
        <a:lstStyle/>
        <a:p>
          <a:endParaRPr lang="en-US"/>
        </a:p>
      </dgm:t>
    </dgm:pt>
    <dgm:pt modelId="{B20A2A4E-09B0-40DC-9BBE-B8845564839D}" type="sibTrans" cxnId="{79F6F40A-63AE-454F-968D-D0C00ECAE3F8}">
      <dgm:prSet/>
      <dgm:spPr/>
      <dgm:t>
        <a:bodyPr/>
        <a:lstStyle/>
        <a:p>
          <a:endParaRPr lang="en-US"/>
        </a:p>
      </dgm:t>
    </dgm:pt>
    <dgm:pt modelId="{6E401F06-A6A3-4555-AE7E-AB419E8DD2DE}" type="pres">
      <dgm:prSet presAssocID="{BDCD0ADF-D4B0-47DA-9770-334A05E895AF}" presName="Name0" presStyleCnt="0">
        <dgm:presLayoutVars>
          <dgm:dir/>
          <dgm:animLvl val="lvl"/>
          <dgm:resizeHandles val="exact"/>
        </dgm:presLayoutVars>
      </dgm:prSet>
      <dgm:spPr/>
    </dgm:pt>
    <dgm:pt modelId="{3D72B5E5-A002-4CA6-A08D-C1888A5D9B3E}" type="pres">
      <dgm:prSet presAssocID="{CD4378B2-36B3-4CBD-A31C-6C3A24F00599}" presName="composite" presStyleCnt="0"/>
      <dgm:spPr/>
    </dgm:pt>
    <dgm:pt modelId="{49480F15-2C4F-4BEF-889E-08B621D2B596}" type="pres">
      <dgm:prSet presAssocID="{CD4378B2-36B3-4CBD-A31C-6C3A24F00599}" presName="parTx" presStyleLbl="alignNode1" presStyleIdx="0" presStyleCnt="4">
        <dgm:presLayoutVars>
          <dgm:chMax val="0"/>
          <dgm:chPref val="0"/>
          <dgm:bulletEnabled val="1"/>
        </dgm:presLayoutVars>
      </dgm:prSet>
      <dgm:spPr/>
    </dgm:pt>
    <dgm:pt modelId="{FAD67418-54EE-438B-873C-672EA2E96688}" type="pres">
      <dgm:prSet presAssocID="{CD4378B2-36B3-4CBD-A31C-6C3A24F00599}" presName="desTx" presStyleLbl="alignAccFollowNode1" presStyleIdx="0" presStyleCnt="4">
        <dgm:presLayoutVars>
          <dgm:bulletEnabled val="1"/>
        </dgm:presLayoutVars>
      </dgm:prSet>
      <dgm:spPr/>
    </dgm:pt>
    <dgm:pt modelId="{02623B43-05D5-4E3B-B7DA-754A81F4B08A}" type="pres">
      <dgm:prSet presAssocID="{D994D917-E71A-4C58-B6B4-EC63004CB39E}" presName="space" presStyleCnt="0"/>
      <dgm:spPr/>
    </dgm:pt>
    <dgm:pt modelId="{517270AD-DE60-4C19-A550-62BD236600E3}" type="pres">
      <dgm:prSet presAssocID="{5542F74D-F6AB-4675-838F-ACA14760AA66}" presName="composite" presStyleCnt="0"/>
      <dgm:spPr/>
    </dgm:pt>
    <dgm:pt modelId="{B77F6D5E-5119-424A-A6E9-1A55CAA5CB96}" type="pres">
      <dgm:prSet presAssocID="{5542F74D-F6AB-4675-838F-ACA14760AA66}" presName="parTx" presStyleLbl="alignNode1" presStyleIdx="1" presStyleCnt="4">
        <dgm:presLayoutVars>
          <dgm:chMax val="0"/>
          <dgm:chPref val="0"/>
          <dgm:bulletEnabled val="1"/>
        </dgm:presLayoutVars>
      </dgm:prSet>
      <dgm:spPr/>
    </dgm:pt>
    <dgm:pt modelId="{FAE377F5-AB55-46B0-8159-BFCEDFB777D3}" type="pres">
      <dgm:prSet presAssocID="{5542F74D-F6AB-4675-838F-ACA14760AA66}" presName="desTx" presStyleLbl="alignAccFollowNode1" presStyleIdx="1" presStyleCnt="4">
        <dgm:presLayoutVars>
          <dgm:bulletEnabled val="1"/>
        </dgm:presLayoutVars>
      </dgm:prSet>
      <dgm:spPr/>
    </dgm:pt>
    <dgm:pt modelId="{00A3564F-8C2A-413A-B9F1-0ABDC2290161}" type="pres">
      <dgm:prSet presAssocID="{580013A3-0C93-4FD5-912E-6F7D3C7B0A48}" presName="space" presStyleCnt="0"/>
      <dgm:spPr/>
    </dgm:pt>
    <dgm:pt modelId="{CA11E17A-BFAD-4F75-AB73-2A50F3851E4A}" type="pres">
      <dgm:prSet presAssocID="{7D10D2C1-A463-430C-AFC9-C0EBD762EB73}" presName="composite" presStyleCnt="0"/>
      <dgm:spPr/>
    </dgm:pt>
    <dgm:pt modelId="{4E23DA54-B7A2-412E-80E1-F2719EDA14ED}" type="pres">
      <dgm:prSet presAssocID="{7D10D2C1-A463-430C-AFC9-C0EBD762EB73}" presName="parTx" presStyleLbl="alignNode1" presStyleIdx="2" presStyleCnt="4" custLinFactNeighborX="557" custLinFactNeighborY="1394">
        <dgm:presLayoutVars>
          <dgm:chMax val="0"/>
          <dgm:chPref val="0"/>
          <dgm:bulletEnabled val="1"/>
        </dgm:presLayoutVars>
      </dgm:prSet>
      <dgm:spPr/>
    </dgm:pt>
    <dgm:pt modelId="{687C616B-ED1C-4FE3-809C-3B49D3427F38}" type="pres">
      <dgm:prSet presAssocID="{7D10D2C1-A463-430C-AFC9-C0EBD762EB73}" presName="desTx" presStyleLbl="alignAccFollowNode1" presStyleIdx="2" presStyleCnt="4">
        <dgm:presLayoutVars>
          <dgm:bulletEnabled val="1"/>
        </dgm:presLayoutVars>
      </dgm:prSet>
      <dgm:spPr/>
    </dgm:pt>
    <dgm:pt modelId="{EAC4C212-1B0D-41B8-B736-90BEACED73F3}" type="pres">
      <dgm:prSet presAssocID="{C294B1C2-C366-433B-A816-7442DD49541F}" presName="space" presStyleCnt="0"/>
      <dgm:spPr/>
    </dgm:pt>
    <dgm:pt modelId="{B175AA51-0F02-4383-86F0-500DA4634B81}" type="pres">
      <dgm:prSet presAssocID="{237C4A3D-5D59-4E5C-8392-CBC3192F2ADE}" presName="composite" presStyleCnt="0"/>
      <dgm:spPr/>
    </dgm:pt>
    <dgm:pt modelId="{712CE118-919F-416C-8DF4-045BBA9ADD4D}" type="pres">
      <dgm:prSet presAssocID="{237C4A3D-5D59-4E5C-8392-CBC3192F2ADE}" presName="parTx" presStyleLbl="alignNode1" presStyleIdx="3" presStyleCnt="4">
        <dgm:presLayoutVars>
          <dgm:chMax val="0"/>
          <dgm:chPref val="0"/>
          <dgm:bulletEnabled val="1"/>
        </dgm:presLayoutVars>
      </dgm:prSet>
      <dgm:spPr/>
    </dgm:pt>
    <dgm:pt modelId="{B8D7A7FD-126C-4246-B10C-53B3C701E317}" type="pres">
      <dgm:prSet presAssocID="{237C4A3D-5D59-4E5C-8392-CBC3192F2ADE}" presName="desTx" presStyleLbl="alignAccFollowNode1" presStyleIdx="3" presStyleCnt="4">
        <dgm:presLayoutVars>
          <dgm:bulletEnabled val="1"/>
        </dgm:presLayoutVars>
      </dgm:prSet>
      <dgm:spPr/>
    </dgm:pt>
  </dgm:ptLst>
  <dgm:cxnLst>
    <dgm:cxn modelId="{79F6F40A-63AE-454F-968D-D0C00ECAE3F8}" srcId="{237C4A3D-5D59-4E5C-8392-CBC3192F2ADE}" destId="{1C53E8A0-542B-4756-9678-98C8D7BFF63C}" srcOrd="1" destOrd="0" parTransId="{43012248-DAFD-412C-9563-DF7A90A819C1}" sibTransId="{B20A2A4E-09B0-40DC-9BBE-B8845564839D}"/>
    <dgm:cxn modelId="{5499F00F-860E-469A-925D-DFDF525BD6E4}" type="presOf" srcId="{F013E59D-9476-4726-9990-3263C2A6D3F7}" destId="{687C616B-ED1C-4FE3-809C-3B49D3427F38}" srcOrd="0" destOrd="0" presId="urn:microsoft.com/office/officeart/2005/8/layout/hList1"/>
    <dgm:cxn modelId="{D74BBE28-895A-45A5-AB70-B00008FAE1C7}" srcId="{BDCD0ADF-D4B0-47DA-9770-334A05E895AF}" destId="{5542F74D-F6AB-4675-838F-ACA14760AA66}" srcOrd="1" destOrd="0" parTransId="{0F2A8420-6477-496C-BF41-A7578472C9C8}" sibTransId="{580013A3-0C93-4FD5-912E-6F7D3C7B0A48}"/>
    <dgm:cxn modelId="{DFECD42A-823C-4D00-BCAF-B3182482501D}" srcId="{5542F74D-F6AB-4675-838F-ACA14760AA66}" destId="{9D4BEAA1-0F78-4779-BB9D-48DD5EDDC127}" srcOrd="0" destOrd="0" parTransId="{5FE22E6C-76FD-4CB6-9494-2C6E4687BAC7}" sibTransId="{FFFEBCAF-4E82-4415-9A6E-C8A33A2E53F8}"/>
    <dgm:cxn modelId="{6895402C-1473-48C6-8D6E-0653A6503112}" srcId="{BDCD0ADF-D4B0-47DA-9770-334A05E895AF}" destId="{CD4378B2-36B3-4CBD-A31C-6C3A24F00599}" srcOrd="0" destOrd="0" parTransId="{67376D7B-FDD1-40FD-9124-168E3B27D1A4}" sibTransId="{D994D917-E71A-4C58-B6B4-EC63004CB39E}"/>
    <dgm:cxn modelId="{D300A835-C395-4D04-A6D4-3B7CF36B52DD}" type="presOf" srcId="{7CBC5DDD-3B46-43B1-9824-D7CCD9B15CB8}" destId="{B8D7A7FD-126C-4246-B10C-53B3C701E317}" srcOrd="0" destOrd="0" presId="urn:microsoft.com/office/officeart/2005/8/layout/hList1"/>
    <dgm:cxn modelId="{98BCB443-45BA-49A3-B2F7-E899F523EB10}" type="presOf" srcId="{DE2E97A2-0346-4E72-86E0-BAB955667638}" destId="{687C616B-ED1C-4FE3-809C-3B49D3427F38}" srcOrd="0" destOrd="1" presId="urn:microsoft.com/office/officeart/2005/8/layout/hList1"/>
    <dgm:cxn modelId="{6C42EE43-0FB8-4F44-9D90-76DB3299E75A}" srcId="{BDCD0ADF-D4B0-47DA-9770-334A05E895AF}" destId="{7D10D2C1-A463-430C-AFC9-C0EBD762EB73}" srcOrd="2" destOrd="0" parTransId="{2594CB7D-F8F9-4F22-8E9F-6ABD69FDA85D}" sibTransId="{C294B1C2-C366-433B-A816-7442DD49541F}"/>
    <dgm:cxn modelId="{D1790D49-4D17-4FDB-AC7E-5A8048393860}" srcId="{BDCD0ADF-D4B0-47DA-9770-334A05E895AF}" destId="{237C4A3D-5D59-4E5C-8392-CBC3192F2ADE}" srcOrd="3" destOrd="0" parTransId="{1A2070CA-DD9F-4ADB-B4D8-53B8B6835F76}" sibTransId="{D00F7564-C523-4E33-8060-A400778EE6E3}"/>
    <dgm:cxn modelId="{E01E3D6A-D1AA-4696-8E9B-708E1D77FEC1}" type="presOf" srcId="{02732A99-2E8A-461D-BBDB-26F173DD5EA0}" destId="{FAD67418-54EE-438B-873C-672EA2E96688}" srcOrd="0" destOrd="0" presId="urn:microsoft.com/office/officeart/2005/8/layout/hList1"/>
    <dgm:cxn modelId="{BC5ABE4B-38CE-4AAB-9840-A07D785B2C11}" srcId="{7D10D2C1-A463-430C-AFC9-C0EBD762EB73}" destId="{F013E59D-9476-4726-9990-3263C2A6D3F7}" srcOrd="0" destOrd="0" parTransId="{71C68146-DFC6-4785-8095-891F80196317}" sibTransId="{D33A93AF-5ADC-4F34-8557-745EA8428AEF}"/>
    <dgm:cxn modelId="{0095D24E-3565-49A2-86A7-F9AEDA0F062E}" type="presOf" srcId="{CD4378B2-36B3-4CBD-A31C-6C3A24F00599}" destId="{49480F15-2C4F-4BEF-889E-08B621D2B596}" srcOrd="0" destOrd="0" presId="urn:microsoft.com/office/officeart/2005/8/layout/hList1"/>
    <dgm:cxn modelId="{54DCC85A-F6B3-4373-9609-5E1C821D73C8}" srcId="{237C4A3D-5D59-4E5C-8392-CBC3192F2ADE}" destId="{7CBC5DDD-3B46-43B1-9824-D7CCD9B15CB8}" srcOrd="0" destOrd="0" parTransId="{C9031CFB-2F48-4D29-A37D-EAE89A79B3FD}" sibTransId="{112DCD79-2A1A-4CEF-9194-70F476C42465}"/>
    <dgm:cxn modelId="{F8D51982-8C9B-4354-A83A-E44AC02E6E5E}" srcId="{5542F74D-F6AB-4675-838F-ACA14760AA66}" destId="{BE63A919-46B6-4872-B60D-D41CD982D3DA}" srcOrd="1" destOrd="0" parTransId="{2A5382D8-FBD2-4029-A97A-85C8261C51FA}" sibTransId="{0537FF30-B449-4CD6-90A6-99C1D0EDC8BE}"/>
    <dgm:cxn modelId="{E4D5968E-219E-499A-AFF9-CB55FE5BDB65}" type="presOf" srcId="{7D10D2C1-A463-430C-AFC9-C0EBD762EB73}" destId="{4E23DA54-B7A2-412E-80E1-F2719EDA14ED}" srcOrd="0" destOrd="0" presId="urn:microsoft.com/office/officeart/2005/8/layout/hList1"/>
    <dgm:cxn modelId="{7E7AA992-8793-4C5F-B4D0-12B7FCB06623}" srcId="{7D10D2C1-A463-430C-AFC9-C0EBD762EB73}" destId="{DE2E97A2-0346-4E72-86E0-BAB955667638}" srcOrd="1" destOrd="0" parTransId="{4D426729-F688-494B-BF08-4EC19A75F5B8}" sibTransId="{491AA491-3C51-44A0-B3C1-9CD6B6AF96CA}"/>
    <dgm:cxn modelId="{CCE73A95-FFEF-42CD-A7B3-BE895CE94596}" type="presOf" srcId="{BE63A919-46B6-4872-B60D-D41CD982D3DA}" destId="{FAE377F5-AB55-46B0-8159-BFCEDFB777D3}" srcOrd="0" destOrd="1" presId="urn:microsoft.com/office/officeart/2005/8/layout/hList1"/>
    <dgm:cxn modelId="{87D97D95-7B60-40DF-8131-8FD8175480BD}" srcId="{CD4378B2-36B3-4CBD-A31C-6C3A24F00599}" destId="{347A8E5A-1180-4B05-982B-634589F45666}" srcOrd="2" destOrd="0" parTransId="{333E48DD-5750-4A84-85ED-2919AEDE4FD8}" sibTransId="{93D8AE7F-7696-4ED8-81CF-615887EE3461}"/>
    <dgm:cxn modelId="{6D383A9A-FC4C-41B1-B0D0-EE6E177091B6}" type="presOf" srcId="{1C53E8A0-542B-4756-9678-98C8D7BFF63C}" destId="{B8D7A7FD-126C-4246-B10C-53B3C701E317}" srcOrd="0" destOrd="1" presId="urn:microsoft.com/office/officeart/2005/8/layout/hList1"/>
    <dgm:cxn modelId="{F750369F-7CD9-4C55-938B-EA222AE15AE7}" type="presOf" srcId="{84C21E88-DF16-4971-8B50-7484EF08F799}" destId="{FAD67418-54EE-438B-873C-672EA2E96688}" srcOrd="0" destOrd="1" presId="urn:microsoft.com/office/officeart/2005/8/layout/hList1"/>
    <dgm:cxn modelId="{4CFE7EAB-2F5E-4D60-8F07-8FBAA3079231}" srcId="{CD4378B2-36B3-4CBD-A31C-6C3A24F00599}" destId="{02732A99-2E8A-461D-BBDB-26F173DD5EA0}" srcOrd="0" destOrd="0" parTransId="{FD9B30C4-0158-428E-A25D-DF2779AAAAB8}" sibTransId="{F997BE20-4005-4024-A205-4E35AEADA782}"/>
    <dgm:cxn modelId="{ABA67EAF-6936-443D-9F08-B518A7754646}" type="presOf" srcId="{9D4BEAA1-0F78-4779-BB9D-48DD5EDDC127}" destId="{FAE377F5-AB55-46B0-8159-BFCEDFB777D3}" srcOrd="0" destOrd="0" presId="urn:microsoft.com/office/officeart/2005/8/layout/hList1"/>
    <dgm:cxn modelId="{8C348CBE-40F6-43AF-AC99-F7EB4A8D3248}" type="presOf" srcId="{5542F74D-F6AB-4675-838F-ACA14760AA66}" destId="{B77F6D5E-5119-424A-A6E9-1A55CAA5CB96}" srcOrd="0" destOrd="0" presId="urn:microsoft.com/office/officeart/2005/8/layout/hList1"/>
    <dgm:cxn modelId="{849754D2-442A-45C8-A653-BA0740427C1E}" type="presOf" srcId="{BDCD0ADF-D4B0-47DA-9770-334A05E895AF}" destId="{6E401F06-A6A3-4555-AE7E-AB419E8DD2DE}" srcOrd="0" destOrd="0" presId="urn:microsoft.com/office/officeart/2005/8/layout/hList1"/>
    <dgm:cxn modelId="{F1EC4CD4-6B07-49B9-A22C-55FDFC8C878E}" type="presOf" srcId="{237C4A3D-5D59-4E5C-8392-CBC3192F2ADE}" destId="{712CE118-919F-416C-8DF4-045BBA9ADD4D}" srcOrd="0" destOrd="0" presId="urn:microsoft.com/office/officeart/2005/8/layout/hList1"/>
    <dgm:cxn modelId="{E41D8AE1-0397-402B-898C-EAB9D28F7999}" type="presOf" srcId="{347A8E5A-1180-4B05-982B-634589F45666}" destId="{FAD67418-54EE-438B-873C-672EA2E96688}" srcOrd="0" destOrd="2" presId="urn:microsoft.com/office/officeart/2005/8/layout/hList1"/>
    <dgm:cxn modelId="{F33112FA-B8DB-438B-8087-5BBE4F80CD66}" srcId="{CD4378B2-36B3-4CBD-A31C-6C3A24F00599}" destId="{84C21E88-DF16-4971-8B50-7484EF08F799}" srcOrd="1" destOrd="0" parTransId="{0FE9641A-2D9A-4F00-B25E-06E8029F3866}" sibTransId="{C770A68A-BE06-4868-8D68-018DCC1B17B7}"/>
    <dgm:cxn modelId="{2351764B-2221-4B09-BB57-6EB43A7AD9A3}" type="presParOf" srcId="{6E401F06-A6A3-4555-AE7E-AB419E8DD2DE}" destId="{3D72B5E5-A002-4CA6-A08D-C1888A5D9B3E}" srcOrd="0" destOrd="0" presId="urn:microsoft.com/office/officeart/2005/8/layout/hList1"/>
    <dgm:cxn modelId="{9319576A-6487-41B2-A4C0-A4BA57097392}" type="presParOf" srcId="{3D72B5E5-A002-4CA6-A08D-C1888A5D9B3E}" destId="{49480F15-2C4F-4BEF-889E-08B621D2B596}" srcOrd="0" destOrd="0" presId="urn:microsoft.com/office/officeart/2005/8/layout/hList1"/>
    <dgm:cxn modelId="{048C8FD9-6CAB-47AC-8967-6602F1591A57}" type="presParOf" srcId="{3D72B5E5-A002-4CA6-A08D-C1888A5D9B3E}" destId="{FAD67418-54EE-438B-873C-672EA2E96688}" srcOrd="1" destOrd="0" presId="urn:microsoft.com/office/officeart/2005/8/layout/hList1"/>
    <dgm:cxn modelId="{E4BF1369-3957-4E21-B9B2-B4C33E53B02D}" type="presParOf" srcId="{6E401F06-A6A3-4555-AE7E-AB419E8DD2DE}" destId="{02623B43-05D5-4E3B-B7DA-754A81F4B08A}" srcOrd="1" destOrd="0" presId="urn:microsoft.com/office/officeart/2005/8/layout/hList1"/>
    <dgm:cxn modelId="{5099CC2A-1963-4569-917B-84983750926D}" type="presParOf" srcId="{6E401F06-A6A3-4555-AE7E-AB419E8DD2DE}" destId="{517270AD-DE60-4C19-A550-62BD236600E3}" srcOrd="2" destOrd="0" presId="urn:microsoft.com/office/officeart/2005/8/layout/hList1"/>
    <dgm:cxn modelId="{CFFBDAE8-7F8F-4A86-BF69-E9FBD4F0D646}" type="presParOf" srcId="{517270AD-DE60-4C19-A550-62BD236600E3}" destId="{B77F6D5E-5119-424A-A6E9-1A55CAA5CB96}" srcOrd="0" destOrd="0" presId="urn:microsoft.com/office/officeart/2005/8/layout/hList1"/>
    <dgm:cxn modelId="{3DDFAA8E-0B26-469A-AC10-A4B7FB5201DF}" type="presParOf" srcId="{517270AD-DE60-4C19-A550-62BD236600E3}" destId="{FAE377F5-AB55-46B0-8159-BFCEDFB777D3}" srcOrd="1" destOrd="0" presId="urn:microsoft.com/office/officeart/2005/8/layout/hList1"/>
    <dgm:cxn modelId="{15EDCF36-97AA-4706-883E-580F4A4E3EF1}" type="presParOf" srcId="{6E401F06-A6A3-4555-AE7E-AB419E8DD2DE}" destId="{00A3564F-8C2A-413A-B9F1-0ABDC2290161}" srcOrd="3" destOrd="0" presId="urn:microsoft.com/office/officeart/2005/8/layout/hList1"/>
    <dgm:cxn modelId="{1C6B286F-5F31-4ECB-B865-26DAC8E90BFB}" type="presParOf" srcId="{6E401F06-A6A3-4555-AE7E-AB419E8DD2DE}" destId="{CA11E17A-BFAD-4F75-AB73-2A50F3851E4A}" srcOrd="4" destOrd="0" presId="urn:microsoft.com/office/officeart/2005/8/layout/hList1"/>
    <dgm:cxn modelId="{43E6F67C-0327-49D8-9DDF-465429D2CB22}" type="presParOf" srcId="{CA11E17A-BFAD-4F75-AB73-2A50F3851E4A}" destId="{4E23DA54-B7A2-412E-80E1-F2719EDA14ED}" srcOrd="0" destOrd="0" presId="urn:microsoft.com/office/officeart/2005/8/layout/hList1"/>
    <dgm:cxn modelId="{72F9C526-17DD-460C-85F8-C152892A5AF5}" type="presParOf" srcId="{CA11E17A-BFAD-4F75-AB73-2A50F3851E4A}" destId="{687C616B-ED1C-4FE3-809C-3B49D3427F38}" srcOrd="1" destOrd="0" presId="urn:microsoft.com/office/officeart/2005/8/layout/hList1"/>
    <dgm:cxn modelId="{2D6FA4BA-C55F-4D5F-BE75-F6D5A42E3732}" type="presParOf" srcId="{6E401F06-A6A3-4555-AE7E-AB419E8DD2DE}" destId="{EAC4C212-1B0D-41B8-B736-90BEACED73F3}" srcOrd="5" destOrd="0" presId="urn:microsoft.com/office/officeart/2005/8/layout/hList1"/>
    <dgm:cxn modelId="{132A4502-E0AA-46E6-91E3-B23727C5BDA8}" type="presParOf" srcId="{6E401F06-A6A3-4555-AE7E-AB419E8DD2DE}" destId="{B175AA51-0F02-4383-86F0-500DA4634B81}" srcOrd="6" destOrd="0" presId="urn:microsoft.com/office/officeart/2005/8/layout/hList1"/>
    <dgm:cxn modelId="{1782A2D8-3DFC-457F-947D-FD37E5E6C1D7}" type="presParOf" srcId="{B175AA51-0F02-4383-86F0-500DA4634B81}" destId="{712CE118-919F-416C-8DF4-045BBA9ADD4D}" srcOrd="0" destOrd="0" presId="urn:microsoft.com/office/officeart/2005/8/layout/hList1"/>
    <dgm:cxn modelId="{73878184-5EA3-411E-B046-1B3EDF5811AC}" type="presParOf" srcId="{B175AA51-0F02-4383-86F0-500DA4634B81}" destId="{B8D7A7FD-126C-4246-B10C-53B3C701E31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04A7787-DCE0-4DAA-9F78-2EA30E6E8ADA}"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0D2E5128-8149-46AC-A019-409EAC24E8EE}">
      <dgm:prSet phldrT="[Text]"/>
      <dgm:spPr/>
      <dgm:t>
        <a:bodyPr/>
        <a:lstStyle/>
        <a:p>
          <a:r>
            <a:rPr lang="vi-VN" dirty="0"/>
            <a:t>Tăng thêm đơn hàng của khách hàng hiện tại</a:t>
          </a:r>
          <a:endParaRPr lang="en-US" dirty="0"/>
        </a:p>
      </dgm:t>
    </dgm:pt>
    <dgm:pt modelId="{8ECA9C51-45C7-45E6-9943-03D95CEE6D36}" type="parTrans" cxnId="{67BB618F-09D6-4D94-9CB2-030A55B1C906}">
      <dgm:prSet/>
      <dgm:spPr/>
      <dgm:t>
        <a:bodyPr/>
        <a:lstStyle/>
        <a:p>
          <a:endParaRPr lang="en-US"/>
        </a:p>
      </dgm:t>
    </dgm:pt>
    <dgm:pt modelId="{9322154C-7D92-4C74-A197-8CFBA62FB56E}" type="sibTrans" cxnId="{67BB618F-09D6-4D94-9CB2-030A55B1C906}">
      <dgm:prSet/>
      <dgm:spPr/>
      <dgm:t>
        <a:bodyPr/>
        <a:lstStyle/>
        <a:p>
          <a:endParaRPr lang="en-US"/>
        </a:p>
      </dgm:t>
    </dgm:pt>
    <dgm:pt modelId="{38F240AA-D0DF-4198-9C8A-63FBE7592149}">
      <dgm:prSet phldrT="[Text]" custT="1"/>
      <dgm:spPr/>
      <dgm:t>
        <a:bodyPr/>
        <a:lstStyle/>
        <a:p>
          <a:pPr algn="just"/>
          <a:r>
            <a:rPr lang="vi-VN" sz="1400" dirty="0"/>
            <a:t>Xây dựng chiến lược giá xuất khẩu sản phẩm cạnh tranh so với thị trường sau khi tối ưu hóa các chi phí nguyên phụ liệu sản xuất, nhân công,... Chính sách giá phù hợp có thể tiếp tục thu hút khách hàng xem xét ký thêm những đơn hàng khác.</a:t>
          </a:r>
          <a:endParaRPr lang="en-US" sz="1400" dirty="0"/>
        </a:p>
      </dgm:t>
    </dgm:pt>
    <dgm:pt modelId="{8757F513-5DE3-4CA4-9709-DC904CDAFF59}" type="parTrans" cxnId="{7EDB854E-C8B8-46CE-BD42-7ED5DBD1E2B9}">
      <dgm:prSet/>
      <dgm:spPr/>
      <dgm:t>
        <a:bodyPr/>
        <a:lstStyle/>
        <a:p>
          <a:endParaRPr lang="en-US"/>
        </a:p>
      </dgm:t>
    </dgm:pt>
    <dgm:pt modelId="{0D925F1D-A89E-4D80-B88F-07867F3C624A}" type="sibTrans" cxnId="{7EDB854E-C8B8-46CE-BD42-7ED5DBD1E2B9}">
      <dgm:prSet/>
      <dgm:spPr/>
      <dgm:t>
        <a:bodyPr/>
        <a:lstStyle/>
        <a:p>
          <a:endParaRPr lang="en-US"/>
        </a:p>
      </dgm:t>
    </dgm:pt>
    <dgm:pt modelId="{F81E1585-F878-4384-800D-6B1400C1FAFC}">
      <dgm:prSet phldrT="[Text]"/>
      <dgm:spPr/>
      <dgm:t>
        <a:bodyPr/>
        <a:lstStyle/>
        <a:p>
          <a:r>
            <a:rPr lang="vi-VN" dirty="0"/>
            <a:t>Tiếp tục giữ chân khách hiện tại</a:t>
          </a:r>
          <a:endParaRPr lang="en-US" dirty="0"/>
        </a:p>
      </dgm:t>
    </dgm:pt>
    <dgm:pt modelId="{F0D9DF64-229E-416B-B452-974B2085B274}" type="parTrans" cxnId="{8E85BD15-F9CC-4DA6-8242-D6BCFE96CF4D}">
      <dgm:prSet/>
      <dgm:spPr/>
      <dgm:t>
        <a:bodyPr/>
        <a:lstStyle/>
        <a:p>
          <a:endParaRPr lang="en-US"/>
        </a:p>
      </dgm:t>
    </dgm:pt>
    <dgm:pt modelId="{BBD02F46-3E5B-444F-9B89-86581F3EADF6}" type="sibTrans" cxnId="{8E85BD15-F9CC-4DA6-8242-D6BCFE96CF4D}">
      <dgm:prSet/>
      <dgm:spPr/>
      <dgm:t>
        <a:bodyPr/>
        <a:lstStyle/>
        <a:p>
          <a:endParaRPr lang="en-US"/>
        </a:p>
      </dgm:t>
    </dgm:pt>
    <dgm:pt modelId="{E9828794-CFD6-43CD-BEEC-AE72789FEA5A}">
      <dgm:prSet phldrT="[Text]" custT="1"/>
      <dgm:spPr/>
      <dgm:t>
        <a:bodyPr/>
        <a:lstStyle/>
        <a:p>
          <a:r>
            <a:rPr lang="vi-VN" sz="1600" dirty="0"/>
            <a:t>Chú trọng chính sách chất bằng cách xây dựng đội ngũ nhân lực từ đầu vào  đến đầu ra đảm bảo duy trì được các yêu cầu khách hàng đặt ra.</a:t>
          </a:r>
          <a:endParaRPr lang="en-US" sz="1600" dirty="0"/>
        </a:p>
      </dgm:t>
    </dgm:pt>
    <dgm:pt modelId="{3F0064C7-CA51-4FEF-9FBE-6CC10D8967B3}" type="parTrans" cxnId="{A9B78355-36F5-45DF-8969-80C561C7B617}">
      <dgm:prSet/>
      <dgm:spPr/>
      <dgm:t>
        <a:bodyPr/>
        <a:lstStyle/>
        <a:p>
          <a:endParaRPr lang="en-US"/>
        </a:p>
      </dgm:t>
    </dgm:pt>
    <dgm:pt modelId="{DEDC7CCB-A638-4520-8AC3-510BFBF760EB}" type="sibTrans" cxnId="{A9B78355-36F5-45DF-8969-80C561C7B617}">
      <dgm:prSet/>
      <dgm:spPr/>
      <dgm:t>
        <a:bodyPr/>
        <a:lstStyle/>
        <a:p>
          <a:endParaRPr lang="en-US"/>
        </a:p>
      </dgm:t>
    </dgm:pt>
    <dgm:pt modelId="{21CB9C26-9A76-41C6-A964-FCCFF1481D72}">
      <dgm:prSet phldrT="[Text]" custT="1"/>
      <dgm:spPr/>
      <dgm:t>
        <a:bodyPr/>
        <a:lstStyle/>
        <a:p>
          <a:r>
            <a:rPr lang="vi-VN" sz="1600" dirty="0"/>
            <a:t>Các khách hàng thường xuyên Adidas, Tommy với những đơn hàng dài thì yêu cầu DIFOT đạt 100%, nếu giao trễ hoặc thiếu hàng sẽ bồi thường theo hợp đồng và có thể hủy đơn hàng hiện tại và không ký tiếp hợp đồng.</a:t>
          </a:r>
          <a:endParaRPr lang="en-US" sz="1600" dirty="0"/>
        </a:p>
      </dgm:t>
    </dgm:pt>
    <dgm:pt modelId="{57AF8854-A3DC-4349-BD51-34DF7E506B61}" type="parTrans" cxnId="{9B57C264-9BAA-41FA-BC1E-9A2DD70385B2}">
      <dgm:prSet/>
      <dgm:spPr/>
      <dgm:t>
        <a:bodyPr/>
        <a:lstStyle/>
        <a:p>
          <a:endParaRPr lang="en-US"/>
        </a:p>
      </dgm:t>
    </dgm:pt>
    <dgm:pt modelId="{DA3E1E7B-3AC3-4A96-B72E-24D0BD9DA403}" type="sibTrans" cxnId="{9B57C264-9BAA-41FA-BC1E-9A2DD70385B2}">
      <dgm:prSet/>
      <dgm:spPr/>
      <dgm:t>
        <a:bodyPr/>
        <a:lstStyle/>
        <a:p>
          <a:endParaRPr lang="en-US"/>
        </a:p>
      </dgm:t>
    </dgm:pt>
    <dgm:pt modelId="{79FE0906-009C-4339-BD09-779B5A66BAD9}">
      <dgm:prSet phldrT="[Text]"/>
      <dgm:spPr/>
      <dgm:t>
        <a:bodyPr/>
        <a:lstStyle/>
        <a:p>
          <a:r>
            <a:rPr lang="en-US" dirty="0" err="1"/>
            <a:t>Tìm</a:t>
          </a:r>
          <a:r>
            <a:rPr lang="en-US" dirty="0"/>
            <a:t> </a:t>
          </a:r>
          <a:r>
            <a:rPr lang="en-US" dirty="0" err="1"/>
            <a:t>kiếm</a:t>
          </a:r>
          <a:r>
            <a:rPr lang="en-US" dirty="0"/>
            <a:t> </a:t>
          </a:r>
          <a:r>
            <a:rPr lang="en-US" dirty="0" err="1"/>
            <a:t>thêm</a:t>
          </a:r>
          <a:r>
            <a:rPr lang="en-US" dirty="0"/>
            <a:t> </a:t>
          </a:r>
          <a:r>
            <a:rPr lang="en-US" dirty="0" err="1"/>
            <a:t>các</a:t>
          </a:r>
          <a:r>
            <a:rPr lang="en-US" dirty="0"/>
            <a:t> </a:t>
          </a:r>
          <a:r>
            <a:rPr lang="en-US" dirty="0" err="1"/>
            <a:t>nhãn</a:t>
          </a:r>
          <a:r>
            <a:rPr lang="en-US" dirty="0"/>
            <a:t> </a:t>
          </a:r>
          <a:r>
            <a:rPr lang="en-US" dirty="0" err="1"/>
            <a:t>hàng</a:t>
          </a:r>
          <a:r>
            <a:rPr lang="en-US" dirty="0"/>
            <a:t> </a:t>
          </a:r>
          <a:r>
            <a:rPr lang="en-US" dirty="0" err="1"/>
            <a:t>mới</a:t>
          </a:r>
          <a:endParaRPr lang="en-US" dirty="0"/>
        </a:p>
      </dgm:t>
    </dgm:pt>
    <dgm:pt modelId="{C8E7255B-F178-451D-A53A-085F2CF3DC18}" type="parTrans" cxnId="{1B0C1EF3-19D8-4ED6-BD6D-855B6215E2B5}">
      <dgm:prSet/>
      <dgm:spPr/>
      <dgm:t>
        <a:bodyPr/>
        <a:lstStyle/>
        <a:p>
          <a:endParaRPr lang="en-US"/>
        </a:p>
      </dgm:t>
    </dgm:pt>
    <dgm:pt modelId="{78AAB0C0-0FA2-45CD-BD78-F76ACB7AF87A}" type="sibTrans" cxnId="{1B0C1EF3-19D8-4ED6-BD6D-855B6215E2B5}">
      <dgm:prSet/>
      <dgm:spPr/>
      <dgm:t>
        <a:bodyPr/>
        <a:lstStyle/>
        <a:p>
          <a:endParaRPr lang="en-US"/>
        </a:p>
      </dgm:t>
    </dgm:pt>
    <dgm:pt modelId="{EA540184-0691-4909-93C8-B8E858BDD24E}">
      <dgm:prSet phldrT="[Text]" custT="1"/>
      <dgm:spPr/>
      <dgm:t>
        <a:bodyPr/>
        <a:lstStyle/>
        <a:p>
          <a:r>
            <a:rPr lang="vi-VN" sz="1600" dirty="0"/>
            <a:t>Tham gia hội chợ triễn lãm ngành  may mặc để quảng bá, giới thiệu và thu hút khách hàng</a:t>
          </a:r>
          <a:endParaRPr lang="en-US" sz="1600" dirty="0"/>
        </a:p>
      </dgm:t>
    </dgm:pt>
    <dgm:pt modelId="{C497B615-7856-4C2F-9715-D27FB5161C19}" type="parTrans" cxnId="{416C8CFE-8991-438A-89D2-B04223B5E096}">
      <dgm:prSet/>
      <dgm:spPr/>
      <dgm:t>
        <a:bodyPr/>
        <a:lstStyle/>
        <a:p>
          <a:endParaRPr lang="en-US"/>
        </a:p>
      </dgm:t>
    </dgm:pt>
    <dgm:pt modelId="{6B01D040-1E53-4BE7-8BC5-5BB1F3B645A7}" type="sibTrans" cxnId="{416C8CFE-8991-438A-89D2-B04223B5E096}">
      <dgm:prSet/>
      <dgm:spPr/>
      <dgm:t>
        <a:bodyPr/>
        <a:lstStyle/>
        <a:p>
          <a:endParaRPr lang="en-US"/>
        </a:p>
      </dgm:t>
    </dgm:pt>
    <dgm:pt modelId="{92B77318-06CD-4CEE-8B2B-46632EAF29BF}">
      <dgm:prSet phldrT="[Text]" custT="1"/>
      <dgm:spPr/>
      <dgm:t>
        <a:bodyPr/>
        <a:lstStyle/>
        <a:p>
          <a:r>
            <a:rPr lang="vi-VN" sz="1600" dirty="0"/>
            <a:t>Lên kế hoạch ngân sách cho tất cả chi phí dự kiến tầm 500 triệu để tìm kiếm thêm đơn hàng 1.500.000 hàng cho năm 2024, tăng 20% so với 2023 doanh thu có thể đạt thêm hơn 6.500.000USD</a:t>
          </a:r>
          <a:endParaRPr lang="en-US" sz="1600" dirty="0"/>
        </a:p>
      </dgm:t>
    </dgm:pt>
    <dgm:pt modelId="{06FBCBEB-7297-41A8-A2E1-4D0A58AF96FD}" type="parTrans" cxnId="{322C71B5-1AC6-417A-92A9-80B4AF5A7983}">
      <dgm:prSet/>
      <dgm:spPr/>
      <dgm:t>
        <a:bodyPr/>
        <a:lstStyle/>
        <a:p>
          <a:endParaRPr lang="en-US"/>
        </a:p>
      </dgm:t>
    </dgm:pt>
    <dgm:pt modelId="{ECB9C266-D154-48C6-A821-A2A663F415F2}" type="sibTrans" cxnId="{322C71B5-1AC6-417A-92A9-80B4AF5A7983}">
      <dgm:prSet/>
      <dgm:spPr/>
      <dgm:t>
        <a:bodyPr/>
        <a:lstStyle/>
        <a:p>
          <a:endParaRPr lang="en-US"/>
        </a:p>
      </dgm:t>
    </dgm:pt>
    <dgm:pt modelId="{2C25B75D-FFDF-491E-91AF-A9A6A018DABF}">
      <dgm:prSet phldrT="[Text]" custT="1"/>
      <dgm:spPr/>
      <dgm:t>
        <a:bodyPr/>
        <a:lstStyle/>
        <a:p>
          <a:pPr algn="just"/>
          <a:r>
            <a:rPr lang="vi-VN" sz="1400" dirty="0"/>
            <a:t>Ví dụ: 01 sản phẩm đang bán giá 4.5$, nhưng các chi phí giảm nên bên bộ phận Sale sẽ có GAP rộng hơn trong quá trình thương lượng hợp đồng. Nếu Adias chấp nhận ký đơn hàng 170.000 hàng cho năm năm 2024 thay vì 140.000 như năm 2023, thi sẽ áp giá 4.3$, tăng đơn hàng 20%, đồng nghĩa tăng được doanh thu thêm 129.000$, so chi phí giảm giá chỉ mất 6000$. Tương tự deal áp dụng cho các nhãn hàng khác để đạt mục tiêu.</a:t>
          </a:r>
          <a:endParaRPr lang="en-US" sz="1400" dirty="0"/>
        </a:p>
      </dgm:t>
    </dgm:pt>
    <dgm:pt modelId="{A2501896-6409-474C-B471-046499203FC6}" type="parTrans" cxnId="{0DF7D10D-DB78-4CA6-8A4A-37E5A2163C59}">
      <dgm:prSet/>
      <dgm:spPr/>
      <dgm:t>
        <a:bodyPr/>
        <a:lstStyle/>
        <a:p>
          <a:endParaRPr lang="en-US"/>
        </a:p>
      </dgm:t>
    </dgm:pt>
    <dgm:pt modelId="{A8C4516B-1E97-4875-A930-86CE62734184}" type="sibTrans" cxnId="{0DF7D10D-DB78-4CA6-8A4A-37E5A2163C59}">
      <dgm:prSet/>
      <dgm:spPr/>
      <dgm:t>
        <a:bodyPr/>
        <a:lstStyle/>
        <a:p>
          <a:endParaRPr lang="en-US"/>
        </a:p>
      </dgm:t>
    </dgm:pt>
    <dgm:pt modelId="{1D687D87-F3B2-46A3-8D74-78FF6805BB0F}">
      <dgm:prSet phldrT="[Text]" custT="1"/>
      <dgm:spPr/>
      <dgm:t>
        <a:bodyPr/>
        <a:lstStyle/>
        <a:p>
          <a:endParaRPr lang="en-US" sz="1600" dirty="0"/>
        </a:p>
      </dgm:t>
    </dgm:pt>
    <dgm:pt modelId="{EF8B2D9C-2FE1-445C-9F84-EDB852CF24BF}" type="parTrans" cxnId="{5E88FFA0-2A17-4583-A378-A9E0326BF268}">
      <dgm:prSet/>
      <dgm:spPr/>
      <dgm:t>
        <a:bodyPr/>
        <a:lstStyle/>
        <a:p>
          <a:endParaRPr lang="en-US"/>
        </a:p>
      </dgm:t>
    </dgm:pt>
    <dgm:pt modelId="{26A36C10-D6DB-4F14-8B83-CE8BFD5A450B}" type="sibTrans" cxnId="{5E88FFA0-2A17-4583-A378-A9E0326BF268}">
      <dgm:prSet/>
      <dgm:spPr/>
      <dgm:t>
        <a:bodyPr/>
        <a:lstStyle/>
        <a:p>
          <a:endParaRPr lang="en-US"/>
        </a:p>
      </dgm:t>
    </dgm:pt>
    <dgm:pt modelId="{7F45655F-06EA-4427-9236-D1BB8188995F}">
      <dgm:prSet phldrT="[Text]" custT="1"/>
      <dgm:spPr/>
      <dgm:t>
        <a:bodyPr/>
        <a:lstStyle/>
        <a:p>
          <a:r>
            <a:rPr lang="vi-VN" sz="1600" dirty="0"/>
            <a:t>Tích cực xây dựng thương hiệu bằng các </a:t>
          </a:r>
          <a:r>
            <a:rPr lang="vi-VN" sz="1600"/>
            <a:t>hoạt động cộng </a:t>
          </a:r>
          <a:r>
            <a:rPr lang="vi-VN" sz="1600" dirty="0"/>
            <a:t>đồng</a:t>
          </a:r>
          <a:endParaRPr lang="en-US" sz="1600" dirty="0"/>
        </a:p>
      </dgm:t>
    </dgm:pt>
    <dgm:pt modelId="{AACC186B-CE3C-4250-9B0E-4964DE94C743}" type="parTrans" cxnId="{8E68ABAC-E878-4D8A-B202-9C23564DB183}">
      <dgm:prSet/>
      <dgm:spPr/>
    </dgm:pt>
    <dgm:pt modelId="{81992A46-D2CE-402A-9E45-9C0369B78A11}" type="sibTrans" cxnId="{8E68ABAC-E878-4D8A-B202-9C23564DB183}">
      <dgm:prSet/>
      <dgm:spPr/>
    </dgm:pt>
    <dgm:pt modelId="{BF833498-DB4D-4150-9B20-1414071727E6}" type="pres">
      <dgm:prSet presAssocID="{404A7787-DCE0-4DAA-9F78-2EA30E6E8ADA}" presName="Name0" presStyleCnt="0">
        <dgm:presLayoutVars>
          <dgm:dir/>
          <dgm:animLvl val="lvl"/>
          <dgm:resizeHandles val="exact"/>
        </dgm:presLayoutVars>
      </dgm:prSet>
      <dgm:spPr/>
    </dgm:pt>
    <dgm:pt modelId="{9CC50194-F2DE-47D8-8D06-B220904FE7DD}" type="pres">
      <dgm:prSet presAssocID="{0D2E5128-8149-46AC-A019-409EAC24E8EE}" presName="composite" presStyleCnt="0"/>
      <dgm:spPr/>
    </dgm:pt>
    <dgm:pt modelId="{80C01723-B7D2-4C13-A089-0D8820CE130C}" type="pres">
      <dgm:prSet presAssocID="{0D2E5128-8149-46AC-A019-409EAC24E8EE}" presName="parTx" presStyleLbl="alignNode1" presStyleIdx="0" presStyleCnt="3" custLinFactX="14000" custLinFactNeighborX="100000" custLinFactNeighborY="-5653">
        <dgm:presLayoutVars>
          <dgm:chMax val="0"/>
          <dgm:chPref val="0"/>
          <dgm:bulletEnabled val="1"/>
        </dgm:presLayoutVars>
      </dgm:prSet>
      <dgm:spPr/>
    </dgm:pt>
    <dgm:pt modelId="{75B1B051-32B5-4EB7-86F0-D68146F80729}" type="pres">
      <dgm:prSet presAssocID="{0D2E5128-8149-46AC-A019-409EAC24E8EE}" presName="desTx" presStyleLbl="alignAccFollowNode1" presStyleIdx="0" presStyleCnt="3" custLinFactX="14000" custLinFactNeighborX="100000">
        <dgm:presLayoutVars>
          <dgm:bulletEnabled val="1"/>
        </dgm:presLayoutVars>
      </dgm:prSet>
      <dgm:spPr/>
    </dgm:pt>
    <dgm:pt modelId="{77B9227B-1C07-445E-9222-9E0282A378E8}" type="pres">
      <dgm:prSet presAssocID="{9322154C-7D92-4C74-A197-8CFBA62FB56E}" presName="space" presStyleCnt="0"/>
      <dgm:spPr/>
    </dgm:pt>
    <dgm:pt modelId="{07194E3C-F9D5-4ACB-B68B-B8306A8E5AA3}" type="pres">
      <dgm:prSet presAssocID="{F81E1585-F878-4384-800D-6B1400C1FAFC}" presName="composite" presStyleCnt="0"/>
      <dgm:spPr/>
    </dgm:pt>
    <dgm:pt modelId="{6F319E56-0DA4-4F35-A1ED-B26B707A943F}" type="pres">
      <dgm:prSet presAssocID="{F81E1585-F878-4384-800D-6B1400C1FAFC}" presName="parTx" presStyleLbl="alignNode1" presStyleIdx="1" presStyleCnt="3" custLinFactX="-14103" custLinFactNeighborX="-100000" custLinFactNeighborY="-5653">
        <dgm:presLayoutVars>
          <dgm:chMax val="0"/>
          <dgm:chPref val="0"/>
          <dgm:bulletEnabled val="1"/>
        </dgm:presLayoutVars>
      </dgm:prSet>
      <dgm:spPr/>
    </dgm:pt>
    <dgm:pt modelId="{79B8B99C-9DE0-4EAA-A2FA-A78748432CB7}" type="pres">
      <dgm:prSet presAssocID="{F81E1585-F878-4384-800D-6B1400C1FAFC}" presName="desTx" presStyleLbl="alignAccFollowNode1" presStyleIdx="1" presStyleCnt="3" custLinFactX="-14103" custLinFactY="-10436" custLinFactNeighborX="-100000" custLinFactNeighborY="-100000">
        <dgm:presLayoutVars>
          <dgm:bulletEnabled val="1"/>
        </dgm:presLayoutVars>
      </dgm:prSet>
      <dgm:spPr/>
    </dgm:pt>
    <dgm:pt modelId="{D70BC21D-7BEF-4BBE-9DA7-C04093C6E741}" type="pres">
      <dgm:prSet presAssocID="{BBD02F46-3E5B-444F-9B89-86581F3EADF6}" presName="space" presStyleCnt="0"/>
      <dgm:spPr/>
    </dgm:pt>
    <dgm:pt modelId="{4ABC2FF8-2903-472C-9CE7-CEC79601ADB9}" type="pres">
      <dgm:prSet presAssocID="{79FE0906-009C-4339-BD09-779B5A66BAD9}" presName="composite" presStyleCnt="0"/>
      <dgm:spPr/>
    </dgm:pt>
    <dgm:pt modelId="{A8574D5F-187A-4BE1-82AD-EC2438BF3DFD}" type="pres">
      <dgm:prSet presAssocID="{79FE0906-009C-4339-BD09-779B5A66BAD9}" presName="parTx" presStyleLbl="alignNode1" presStyleIdx="2" presStyleCnt="3">
        <dgm:presLayoutVars>
          <dgm:chMax val="0"/>
          <dgm:chPref val="0"/>
          <dgm:bulletEnabled val="1"/>
        </dgm:presLayoutVars>
      </dgm:prSet>
      <dgm:spPr/>
    </dgm:pt>
    <dgm:pt modelId="{6DA45B68-EA00-490E-B187-041141D2AD0C}" type="pres">
      <dgm:prSet presAssocID="{79FE0906-009C-4339-BD09-779B5A66BAD9}" presName="desTx" presStyleLbl="alignAccFollowNode1" presStyleIdx="2" presStyleCnt="3">
        <dgm:presLayoutVars>
          <dgm:bulletEnabled val="1"/>
        </dgm:presLayoutVars>
      </dgm:prSet>
      <dgm:spPr/>
    </dgm:pt>
  </dgm:ptLst>
  <dgm:cxnLst>
    <dgm:cxn modelId="{0DF7D10D-DB78-4CA6-8A4A-37E5A2163C59}" srcId="{0D2E5128-8149-46AC-A019-409EAC24E8EE}" destId="{2C25B75D-FFDF-491E-91AF-A9A6A018DABF}" srcOrd="1" destOrd="0" parTransId="{A2501896-6409-474C-B471-046499203FC6}" sibTransId="{A8C4516B-1E97-4875-A930-86CE62734184}"/>
    <dgm:cxn modelId="{8E85BD15-F9CC-4DA6-8242-D6BCFE96CF4D}" srcId="{404A7787-DCE0-4DAA-9F78-2EA30E6E8ADA}" destId="{F81E1585-F878-4384-800D-6B1400C1FAFC}" srcOrd="1" destOrd="0" parTransId="{F0D9DF64-229E-416B-B452-974B2085B274}" sibTransId="{BBD02F46-3E5B-444F-9B89-86581F3EADF6}"/>
    <dgm:cxn modelId="{438D532F-71B5-4E4A-BD8A-EFC440D54A39}" type="presOf" srcId="{38F240AA-D0DF-4198-9C8A-63FBE7592149}" destId="{75B1B051-32B5-4EB7-86F0-D68146F80729}" srcOrd="0" destOrd="0" presId="urn:microsoft.com/office/officeart/2005/8/layout/hList1"/>
    <dgm:cxn modelId="{A561EE5D-85B5-4EB4-8494-656FCA0601B2}" type="presOf" srcId="{92B77318-06CD-4CEE-8B2B-46632EAF29BF}" destId="{6DA45B68-EA00-490E-B187-041141D2AD0C}" srcOrd="0" destOrd="1" presId="urn:microsoft.com/office/officeart/2005/8/layout/hList1"/>
    <dgm:cxn modelId="{3B7FAD41-6A45-4BD4-96CC-1717EAAB0DC3}" type="presOf" srcId="{2C25B75D-FFDF-491E-91AF-A9A6A018DABF}" destId="{75B1B051-32B5-4EB7-86F0-D68146F80729}" srcOrd="0" destOrd="1" presId="urn:microsoft.com/office/officeart/2005/8/layout/hList1"/>
    <dgm:cxn modelId="{15D28C62-2490-4193-8AB5-D2DBC9FCEF64}" type="presOf" srcId="{79FE0906-009C-4339-BD09-779B5A66BAD9}" destId="{A8574D5F-187A-4BE1-82AD-EC2438BF3DFD}" srcOrd="0" destOrd="0" presId="urn:microsoft.com/office/officeart/2005/8/layout/hList1"/>
    <dgm:cxn modelId="{9B57C264-9BAA-41FA-BC1E-9A2DD70385B2}" srcId="{F81E1585-F878-4384-800D-6B1400C1FAFC}" destId="{21CB9C26-9A76-41C6-A964-FCCFF1481D72}" srcOrd="2" destOrd="0" parTransId="{57AF8854-A3DC-4349-BD51-34DF7E506B61}" sibTransId="{DA3E1E7B-3AC3-4A96-B72E-24D0BD9DA403}"/>
    <dgm:cxn modelId="{7EDB854E-C8B8-46CE-BD42-7ED5DBD1E2B9}" srcId="{0D2E5128-8149-46AC-A019-409EAC24E8EE}" destId="{38F240AA-D0DF-4198-9C8A-63FBE7592149}" srcOrd="0" destOrd="0" parTransId="{8757F513-5DE3-4CA4-9709-DC904CDAFF59}" sibTransId="{0D925F1D-A89E-4D80-B88F-07867F3C624A}"/>
    <dgm:cxn modelId="{A9B78355-36F5-45DF-8969-80C561C7B617}" srcId="{F81E1585-F878-4384-800D-6B1400C1FAFC}" destId="{E9828794-CFD6-43CD-BEEC-AE72789FEA5A}" srcOrd="0" destOrd="0" parTransId="{3F0064C7-CA51-4FEF-9FBE-6CC10D8967B3}" sibTransId="{DEDC7CCB-A638-4520-8AC3-510BFBF760EB}"/>
    <dgm:cxn modelId="{F0DC5F58-F2B0-4648-8B1D-DBA286AB022B}" type="presOf" srcId="{0D2E5128-8149-46AC-A019-409EAC24E8EE}" destId="{80C01723-B7D2-4C13-A089-0D8820CE130C}" srcOrd="0" destOrd="0" presId="urn:microsoft.com/office/officeart/2005/8/layout/hList1"/>
    <dgm:cxn modelId="{70D89C58-F6D1-4F6C-80FE-1D42D5EEB87A}" type="presOf" srcId="{1D687D87-F3B2-46A3-8D74-78FF6805BB0F}" destId="{79B8B99C-9DE0-4EAA-A2FA-A78748432CB7}" srcOrd="0" destOrd="1" presId="urn:microsoft.com/office/officeart/2005/8/layout/hList1"/>
    <dgm:cxn modelId="{C9C28589-A5DF-4C71-9E40-B8B806BA0674}" type="presOf" srcId="{E9828794-CFD6-43CD-BEEC-AE72789FEA5A}" destId="{79B8B99C-9DE0-4EAA-A2FA-A78748432CB7}" srcOrd="0" destOrd="0" presId="urn:microsoft.com/office/officeart/2005/8/layout/hList1"/>
    <dgm:cxn modelId="{F7711E8C-4991-4F37-8D61-756FE900B9DD}" type="presOf" srcId="{EA540184-0691-4909-93C8-B8E858BDD24E}" destId="{6DA45B68-EA00-490E-B187-041141D2AD0C}" srcOrd="0" destOrd="0" presId="urn:microsoft.com/office/officeart/2005/8/layout/hList1"/>
    <dgm:cxn modelId="{67BB618F-09D6-4D94-9CB2-030A55B1C906}" srcId="{404A7787-DCE0-4DAA-9F78-2EA30E6E8ADA}" destId="{0D2E5128-8149-46AC-A019-409EAC24E8EE}" srcOrd="0" destOrd="0" parTransId="{8ECA9C51-45C7-45E6-9943-03D95CEE6D36}" sibTransId="{9322154C-7D92-4C74-A197-8CFBA62FB56E}"/>
    <dgm:cxn modelId="{485B179A-1086-4AE6-B7A5-73B18BBEFD5B}" type="presOf" srcId="{21CB9C26-9A76-41C6-A964-FCCFF1481D72}" destId="{79B8B99C-9DE0-4EAA-A2FA-A78748432CB7}" srcOrd="0" destOrd="2" presId="urn:microsoft.com/office/officeart/2005/8/layout/hList1"/>
    <dgm:cxn modelId="{5E88FFA0-2A17-4583-A378-A9E0326BF268}" srcId="{F81E1585-F878-4384-800D-6B1400C1FAFC}" destId="{1D687D87-F3B2-46A3-8D74-78FF6805BB0F}" srcOrd="1" destOrd="0" parTransId="{EF8B2D9C-2FE1-445C-9F84-EDB852CF24BF}" sibTransId="{26A36C10-D6DB-4F14-8B83-CE8BFD5A450B}"/>
    <dgm:cxn modelId="{8E68ABAC-E878-4D8A-B202-9C23564DB183}" srcId="{F81E1585-F878-4384-800D-6B1400C1FAFC}" destId="{7F45655F-06EA-4427-9236-D1BB8188995F}" srcOrd="3" destOrd="0" parTransId="{AACC186B-CE3C-4250-9B0E-4964DE94C743}" sibTransId="{81992A46-D2CE-402A-9E45-9C0369B78A11}"/>
    <dgm:cxn modelId="{069095AF-AC87-4227-AEAA-FF2161860EFE}" type="presOf" srcId="{404A7787-DCE0-4DAA-9F78-2EA30E6E8ADA}" destId="{BF833498-DB4D-4150-9B20-1414071727E6}" srcOrd="0" destOrd="0" presId="urn:microsoft.com/office/officeart/2005/8/layout/hList1"/>
    <dgm:cxn modelId="{322C71B5-1AC6-417A-92A9-80B4AF5A7983}" srcId="{79FE0906-009C-4339-BD09-779B5A66BAD9}" destId="{92B77318-06CD-4CEE-8B2B-46632EAF29BF}" srcOrd="1" destOrd="0" parTransId="{06FBCBEB-7297-41A8-A2E1-4D0A58AF96FD}" sibTransId="{ECB9C266-D154-48C6-A821-A2A663F415F2}"/>
    <dgm:cxn modelId="{BA44D8C1-77C9-4177-B4AB-EFF98C3F6FFE}" type="presOf" srcId="{F81E1585-F878-4384-800D-6B1400C1FAFC}" destId="{6F319E56-0DA4-4F35-A1ED-B26B707A943F}" srcOrd="0" destOrd="0" presId="urn:microsoft.com/office/officeart/2005/8/layout/hList1"/>
    <dgm:cxn modelId="{B1D139E5-207C-49B8-97C1-6C85DFC06341}" type="presOf" srcId="{7F45655F-06EA-4427-9236-D1BB8188995F}" destId="{79B8B99C-9DE0-4EAA-A2FA-A78748432CB7}" srcOrd="0" destOrd="3" presId="urn:microsoft.com/office/officeart/2005/8/layout/hList1"/>
    <dgm:cxn modelId="{1B0C1EF3-19D8-4ED6-BD6D-855B6215E2B5}" srcId="{404A7787-DCE0-4DAA-9F78-2EA30E6E8ADA}" destId="{79FE0906-009C-4339-BD09-779B5A66BAD9}" srcOrd="2" destOrd="0" parTransId="{C8E7255B-F178-451D-A53A-085F2CF3DC18}" sibTransId="{78AAB0C0-0FA2-45CD-BD78-F76ACB7AF87A}"/>
    <dgm:cxn modelId="{416C8CFE-8991-438A-89D2-B04223B5E096}" srcId="{79FE0906-009C-4339-BD09-779B5A66BAD9}" destId="{EA540184-0691-4909-93C8-B8E858BDD24E}" srcOrd="0" destOrd="0" parTransId="{C497B615-7856-4C2F-9715-D27FB5161C19}" sibTransId="{6B01D040-1E53-4BE7-8BC5-5BB1F3B645A7}"/>
    <dgm:cxn modelId="{91E95C56-8CE3-458E-B536-CEBA0F9DD770}" type="presParOf" srcId="{BF833498-DB4D-4150-9B20-1414071727E6}" destId="{9CC50194-F2DE-47D8-8D06-B220904FE7DD}" srcOrd="0" destOrd="0" presId="urn:microsoft.com/office/officeart/2005/8/layout/hList1"/>
    <dgm:cxn modelId="{434E5C01-E2E9-4F4E-A9B3-3E22CB6E34C2}" type="presParOf" srcId="{9CC50194-F2DE-47D8-8D06-B220904FE7DD}" destId="{80C01723-B7D2-4C13-A089-0D8820CE130C}" srcOrd="0" destOrd="0" presId="urn:microsoft.com/office/officeart/2005/8/layout/hList1"/>
    <dgm:cxn modelId="{FAB38FAF-8446-4EAB-83DF-5E5A126A4C24}" type="presParOf" srcId="{9CC50194-F2DE-47D8-8D06-B220904FE7DD}" destId="{75B1B051-32B5-4EB7-86F0-D68146F80729}" srcOrd="1" destOrd="0" presId="urn:microsoft.com/office/officeart/2005/8/layout/hList1"/>
    <dgm:cxn modelId="{7B1ED398-1660-496A-A8F1-E3915061E500}" type="presParOf" srcId="{BF833498-DB4D-4150-9B20-1414071727E6}" destId="{77B9227B-1C07-445E-9222-9E0282A378E8}" srcOrd="1" destOrd="0" presId="urn:microsoft.com/office/officeart/2005/8/layout/hList1"/>
    <dgm:cxn modelId="{C1E431EF-CC31-49BC-B0D8-8A9BB9D0DAB1}" type="presParOf" srcId="{BF833498-DB4D-4150-9B20-1414071727E6}" destId="{07194E3C-F9D5-4ACB-B68B-B8306A8E5AA3}" srcOrd="2" destOrd="0" presId="urn:microsoft.com/office/officeart/2005/8/layout/hList1"/>
    <dgm:cxn modelId="{0A623803-748E-42D9-864C-88DED09A89C8}" type="presParOf" srcId="{07194E3C-F9D5-4ACB-B68B-B8306A8E5AA3}" destId="{6F319E56-0DA4-4F35-A1ED-B26B707A943F}" srcOrd="0" destOrd="0" presId="urn:microsoft.com/office/officeart/2005/8/layout/hList1"/>
    <dgm:cxn modelId="{D3DE2C2F-2C44-4995-8065-1208FDD435C3}" type="presParOf" srcId="{07194E3C-F9D5-4ACB-B68B-B8306A8E5AA3}" destId="{79B8B99C-9DE0-4EAA-A2FA-A78748432CB7}" srcOrd="1" destOrd="0" presId="urn:microsoft.com/office/officeart/2005/8/layout/hList1"/>
    <dgm:cxn modelId="{EC2C074E-3DE2-41D9-88A2-1564CB742D34}" type="presParOf" srcId="{BF833498-DB4D-4150-9B20-1414071727E6}" destId="{D70BC21D-7BEF-4BBE-9DA7-C04093C6E741}" srcOrd="3" destOrd="0" presId="urn:microsoft.com/office/officeart/2005/8/layout/hList1"/>
    <dgm:cxn modelId="{BDAE4258-FA8A-4A8E-9F61-2BF8A8188B72}" type="presParOf" srcId="{BF833498-DB4D-4150-9B20-1414071727E6}" destId="{4ABC2FF8-2903-472C-9CE7-CEC79601ADB9}" srcOrd="4" destOrd="0" presId="urn:microsoft.com/office/officeart/2005/8/layout/hList1"/>
    <dgm:cxn modelId="{E095F0F9-264A-42D3-83D7-81A2BC1B5937}" type="presParOf" srcId="{4ABC2FF8-2903-472C-9CE7-CEC79601ADB9}" destId="{A8574D5F-187A-4BE1-82AD-EC2438BF3DFD}" srcOrd="0" destOrd="0" presId="urn:microsoft.com/office/officeart/2005/8/layout/hList1"/>
    <dgm:cxn modelId="{3D77801E-3994-422C-BFD4-D4B9DA9699B1}" type="presParOf" srcId="{4ABC2FF8-2903-472C-9CE7-CEC79601ADB9}" destId="{6DA45B68-EA00-490E-B187-041141D2AD0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73AF4C-7FC8-4DDD-9A65-A4E4023EDD3C}">
      <dsp:nvSpPr>
        <dsp:cNvPr id="0" name=""/>
        <dsp:cNvSpPr/>
      </dsp:nvSpPr>
      <dsp:spPr>
        <a:xfrm>
          <a:off x="72891" y="18361"/>
          <a:ext cx="8792476" cy="9337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err="1"/>
            <a:t>Tiếp</a:t>
          </a:r>
          <a:r>
            <a:rPr lang="en-US" sz="2400" kern="1200" dirty="0"/>
            <a:t> </a:t>
          </a:r>
          <a:r>
            <a:rPr lang="en-US" sz="2400" kern="1200" dirty="0" err="1"/>
            <a:t>tục</a:t>
          </a:r>
          <a:r>
            <a:rPr lang="en-US" sz="2400" kern="1200" dirty="0"/>
            <a:t> </a:t>
          </a:r>
          <a:r>
            <a:rPr lang="en-US" sz="2400" kern="1200" dirty="0" err="1"/>
            <a:t>giữ</a:t>
          </a:r>
          <a:r>
            <a:rPr lang="en-US" sz="2400" kern="1200" dirty="0"/>
            <a:t> </a:t>
          </a:r>
          <a:r>
            <a:rPr lang="en-US" sz="2400" kern="1200" dirty="0" err="1"/>
            <a:t>chân</a:t>
          </a:r>
          <a:r>
            <a:rPr lang="en-US" sz="2400" kern="1200" dirty="0"/>
            <a:t> </a:t>
          </a:r>
          <a:r>
            <a:rPr lang="en-US" sz="2400" kern="1200" dirty="0" err="1"/>
            <a:t>các</a:t>
          </a:r>
          <a:r>
            <a:rPr lang="en-US" sz="2400" kern="1200" dirty="0"/>
            <a:t> </a:t>
          </a:r>
          <a:r>
            <a:rPr lang="en-US" sz="2400" kern="1200" dirty="0" err="1"/>
            <a:t>nhãn</a:t>
          </a:r>
          <a:r>
            <a:rPr lang="en-US" sz="2400" kern="1200" dirty="0"/>
            <a:t> </a:t>
          </a:r>
          <a:r>
            <a:rPr lang="en-US" sz="2400" kern="1200" dirty="0" err="1"/>
            <a:t>hàng</a:t>
          </a:r>
          <a:r>
            <a:rPr lang="en-US" sz="2400" kern="1200" dirty="0"/>
            <a:t> </a:t>
          </a:r>
          <a:r>
            <a:rPr lang="en-US" sz="2400" kern="1200" dirty="0" err="1"/>
            <a:t>hiện</a:t>
          </a:r>
          <a:r>
            <a:rPr lang="en-US" sz="2400" kern="1200" dirty="0"/>
            <a:t> </a:t>
          </a:r>
          <a:r>
            <a:rPr lang="en-US" sz="2400" kern="1200" dirty="0" err="1"/>
            <a:t>tại</a:t>
          </a:r>
          <a:r>
            <a:rPr lang="en-US" sz="2400" kern="1200" dirty="0"/>
            <a:t>: Centric, </a:t>
          </a:r>
          <a:r>
            <a:rPr lang="en-US" sz="2400" kern="1200" dirty="0" err="1"/>
            <a:t>Lolyto</a:t>
          </a:r>
          <a:r>
            <a:rPr lang="en-US" sz="2400" kern="1200" dirty="0"/>
            <a:t>, Adidas..  </a:t>
          </a:r>
        </a:p>
      </dsp:txBody>
      <dsp:txXfrm>
        <a:off x="100240" y="45710"/>
        <a:ext cx="7763542" cy="879072"/>
      </dsp:txXfrm>
    </dsp:sp>
    <dsp:sp modelId="{DD076C38-34D5-47B0-A4A9-CFECB305D9F3}">
      <dsp:nvSpPr>
        <dsp:cNvPr id="0" name=""/>
        <dsp:cNvSpPr/>
      </dsp:nvSpPr>
      <dsp:spPr>
        <a:xfrm>
          <a:off x="788669" y="1132243"/>
          <a:ext cx="8938260" cy="9704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Thu </a:t>
          </a:r>
          <a:r>
            <a:rPr lang="en-US" sz="2400" kern="1200" dirty="0" err="1"/>
            <a:t>hút</a:t>
          </a:r>
          <a:r>
            <a:rPr lang="en-US" sz="2400" kern="1200" dirty="0"/>
            <a:t> </a:t>
          </a:r>
          <a:r>
            <a:rPr lang="en-US" sz="2400" kern="1200" dirty="0" err="1"/>
            <a:t>thêm</a:t>
          </a:r>
          <a:r>
            <a:rPr lang="en-US" sz="2400" kern="1200" dirty="0"/>
            <a:t> </a:t>
          </a:r>
          <a:r>
            <a:rPr lang="en-US" sz="2400" kern="1200" dirty="0" err="1"/>
            <a:t>số</a:t>
          </a:r>
          <a:r>
            <a:rPr lang="en-US" sz="2400" kern="1200" dirty="0"/>
            <a:t> </a:t>
          </a:r>
          <a:r>
            <a:rPr lang="en-US" sz="2400" kern="1200" dirty="0" err="1"/>
            <a:t>lượng</a:t>
          </a:r>
          <a:r>
            <a:rPr lang="en-US" sz="2400" kern="1200" dirty="0"/>
            <a:t> </a:t>
          </a:r>
          <a:r>
            <a:rPr lang="en-US" sz="2400" kern="1200" dirty="0" err="1"/>
            <a:t>các</a:t>
          </a:r>
          <a:r>
            <a:rPr lang="en-US" sz="2400" kern="1200" dirty="0"/>
            <a:t> </a:t>
          </a:r>
          <a:r>
            <a:rPr lang="en-US" sz="2400" kern="1200" dirty="0" err="1"/>
            <a:t>đơn</a:t>
          </a:r>
          <a:r>
            <a:rPr lang="en-US" sz="2400" kern="1200" dirty="0"/>
            <a:t> </a:t>
          </a:r>
          <a:r>
            <a:rPr lang="en-US" sz="2400" kern="1200" dirty="0" err="1"/>
            <a:t>hàng</a:t>
          </a:r>
          <a:r>
            <a:rPr lang="en-US" sz="2400" kern="1200" dirty="0"/>
            <a:t> </a:t>
          </a:r>
          <a:r>
            <a:rPr lang="en-US" sz="2400" kern="1200" dirty="0" err="1"/>
            <a:t>từ</a:t>
          </a:r>
          <a:r>
            <a:rPr lang="en-US" sz="2400" kern="1200" dirty="0"/>
            <a:t> </a:t>
          </a:r>
          <a:r>
            <a:rPr lang="en-US" sz="2400" kern="1200" dirty="0" err="1"/>
            <a:t>các</a:t>
          </a:r>
          <a:r>
            <a:rPr lang="en-US" sz="2400" kern="1200" dirty="0"/>
            <a:t> </a:t>
          </a:r>
          <a:r>
            <a:rPr lang="en-US" sz="2400" kern="1200" dirty="0" err="1"/>
            <a:t>nhãn</a:t>
          </a:r>
          <a:r>
            <a:rPr lang="en-US" sz="2400" kern="1200" dirty="0"/>
            <a:t> </a:t>
          </a:r>
          <a:r>
            <a:rPr lang="en-US" sz="2400" kern="1200" dirty="0" err="1"/>
            <a:t>hàng</a:t>
          </a:r>
          <a:r>
            <a:rPr lang="en-US" sz="2400" kern="1200" dirty="0"/>
            <a:t> </a:t>
          </a:r>
          <a:r>
            <a:rPr lang="en-US" sz="2400" kern="1200" dirty="0" err="1"/>
            <a:t>đang</a:t>
          </a:r>
          <a:r>
            <a:rPr lang="en-US" sz="2400" kern="1200" dirty="0"/>
            <a:t> </a:t>
          </a:r>
          <a:r>
            <a:rPr lang="en-US" sz="2400" kern="1200" dirty="0" err="1"/>
            <a:t>có</a:t>
          </a:r>
          <a:r>
            <a:rPr lang="en-US" sz="2400" kern="1200" dirty="0"/>
            <a:t>. </a:t>
          </a:r>
        </a:p>
      </dsp:txBody>
      <dsp:txXfrm>
        <a:off x="817094" y="1160668"/>
        <a:ext cx="7461918" cy="913644"/>
      </dsp:txXfrm>
    </dsp:sp>
    <dsp:sp modelId="{91644D4B-1B31-43F6-B5B5-E031582E915C}">
      <dsp:nvSpPr>
        <dsp:cNvPr id="0" name=""/>
        <dsp:cNvSpPr/>
      </dsp:nvSpPr>
      <dsp:spPr>
        <a:xfrm>
          <a:off x="1577339" y="2264486"/>
          <a:ext cx="8938260" cy="9704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err="1"/>
            <a:t>Tìm</a:t>
          </a:r>
          <a:r>
            <a:rPr lang="en-US" sz="2400" kern="1200" dirty="0"/>
            <a:t> </a:t>
          </a:r>
          <a:r>
            <a:rPr lang="en-US" sz="2400" kern="1200" dirty="0" err="1"/>
            <a:t>kiếm</a:t>
          </a:r>
          <a:r>
            <a:rPr lang="en-US" sz="2400" kern="1200" dirty="0"/>
            <a:t> </a:t>
          </a:r>
          <a:r>
            <a:rPr lang="en-US" sz="2400" kern="1200" dirty="0" err="1"/>
            <a:t>thêm</a:t>
          </a:r>
          <a:r>
            <a:rPr lang="en-US" sz="2400" kern="1200" dirty="0"/>
            <a:t> </a:t>
          </a:r>
          <a:r>
            <a:rPr lang="en-US" sz="2400" kern="1200" dirty="0" err="1"/>
            <a:t>các</a:t>
          </a:r>
          <a:r>
            <a:rPr lang="en-US" sz="2400" kern="1200" dirty="0"/>
            <a:t> </a:t>
          </a:r>
          <a:r>
            <a:rPr lang="en-US" sz="2400" kern="1200" dirty="0" err="1"/>
            <a:t>nhãn</a:t>
          </a:r>
          <a:r>
            <a:rPr lang="en-US" sz="2400" kern="1200" dirty="0"/>
            <a:t> </a:t>
          </a:r>
          <a:r>
            <a:rPr lang="en-US" sz="2400" kern="1200" dirty="0" err="1"/>
            <a:t>hàng</a:t>
          </a:r>
          <a:r>
            <a:rPr lang="en-US" sz="2400" kern="1200" dirty="0"/>
            <a:t> </a:t>
          </a:r>
          <a:r>
            <a:rPr lang="en-US" sz="2400" kern="1200" dirty="0" err="1"/>
            <a:t>mới</a:t>
          </a:r>
          <a:r>
            <a:rPr lang="en-US" sz="2400" kern="1200" dirty="0"/>
            <a:t> </a:t>
          </a:r>
          <a:r>
            <a:rPr lang="en-US" sz="2400" kern="1200" dirty="0" err="1"/>
            <a:t>bằng</a:t>
          </a:r>
          <a:r>
            <a:rPr lang="en-US" sz="2400" kern="1200" dirty="0"/>
            <a:t> </a:t>
          </a:r>
          <a:r>
            <a:rPr lang="en-US" sz="2400" kern="1200" dirty="0" err="1"/>
            <a:t>các</a:t>
          </a:r>
          <a:r>
            <a:rPr lang="en-US" sz="2400" kern="1200" dirty="0"/>
            <a:t>  </a:t>
          </a:r>
          <a:r>
            <a:rPr lang="en-US" sz="2400" kern="1200" dirty="0" err="1"/>
            <a:t>chiến</a:t>
          </a:r>
          <a:r>
            <a:rPr lang="en-US" sz="2400" kern="1200" dirty="0"/>
            <a:t> </a:t>
          </a:r>
          <a:r>
            <a:rPr lang="en-US" sz="2400" kern="1200" dirty="0" err="1"/>
            <a:t>lược</a:t>
          </a:r>
          <a:r>
            <a:rPr lang="en-US" sz="2400" kern="1200" dirty="0"/>
            <a:t> </a:t>
          </a:r>
          <a:r>
            <a:rPr lang="en-US" sz="2400" kern="1200" dirty="0" err="1"/>
            <a:t>maketing</a:t>
          </a:r>
          <a:endParaRPr lang="en-US" sz="2400" kern="1200" dirty="0"/>
        </a:p>
      </dsp:txBody>
      <dsp:txXfrm>
        <a:off x="1605764" y="2292911"/>
        <a:ext cx="7461918" cy="913644"/>
      </dsp:txXfrm>
    </dsp:sp>
    <dsp:sp modelId="{A8A943E8-8FF8-492D-997A-A2FB929BE2EA}">
      <dsp:nvSpPr>
        <dsp:cNvPr id="0" name=""/>
        <dsp:cNvSpPr/>
      </dsp:nvSpPr>
      <dsp:spPr>
        <a:xfrm>
          <a:off x="8307438" y="735958"/>
          <a:ext cx="630821" cy="63082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449373" y="735958"/>
        <a:ext cx="346951" cy="474693"/>
      </dsp:txXfrm>
    </dsp:sp>
    <dsp:sp modelId="{BA3EF9DF-BBF9-43AA-A47A-116822C1DD7E}">
      <dsp:nvSpPr>
        <dsp:cNvPr id="0" name=""/>
        <dsp:cNvSpPr/>
      </dsp:nvSpPr>
      <dsp:spPr>
        <a:xfrm>
          <a:off x="9096108" y="1861731"/>
          <a:ext cx="630821" cy="63082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9238043" y="1861731"/>
        <a:ext cx="346951" cy="474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4E54D6-14AA-46B9-87A7-A7D46DF3AE85}">
      <dsp:nvSpPr>
        <dsp:cNvPr id="0" name=""/>
        <dsp:cNvSpPr/>
      </dsp:nvSpPr>
      <dsp:spPr>
        <a:xfrm>
          <a:off x="1823833" y="1528896"/>
          <a:ext cx="1920885" cy="1661643"/>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b="1" kern="1200" dirty="0" err="1"/>
            <a:t>Tổng</a:t>
          </a:r>
          <a:r>
            <a:rPr lang="en-US" sz="1700" b="1" kern="1200" dirty="0"/>
            <a:t> </a:t>
          </a:r>
          <a:r>
            <a:rPr lang="en-US" sz="1700" b="1" kern="1200" dirty="0" err="1"/>
            <a:t>cầu</a:t>
          </a:r>
          <a:r>
            <a:rPr lang="en-US" sz="1700" b="1" kern="1200" dirty="0"/>
            <a:t> </a:t>
          </a:r>
          <a:r>
            <a:rPr lang="en-US" sz="1700" b="1" kern="1200" dirty="0" err="1"/>
            <a:t>giảm</a:t>
          </a:r>
          <a:r>
            <a:rPr lang="en-US" sz="1700" b="1" kern="1200" dirty="0"/>
            <a:t> </a:t>
          </a:r>
          <a:r>
            <a:rPr lang="vi-VN" sz="1700" b="1" kern="1200" dirty="0"/>
            <a:t>trên toàn cầu</a:t>
          </a:r>
          <a:endParaRPr lang="en-US" sz="1700" b="1" kern="1200" dirty="0"/>
        </a:p>
      </dsp:txBody>
      <dsp:txXfrm>
        <a:off x="2142151" y="1804254"/>
        <a:ext cx="1284249" cy="1110927"/>
      </dsp:txXfrm>
    </dsp:sp>
    <dsp:sp modelId="{BC951932-247E-4F2F-ABE9-A0CB6DD57062}">
      <dsp:nvSpPr>
        <dsp:cNvPr id="0" name=""/>
        <dsp:cNvSpPr/>
      </dsp:nvSpPr>
      <dsp:spPr>
        <a:xfrm>
          <a:off x="3013538" y="716282"/>
          <a:ext cx="724744" cy="62446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970D89-EA6E-4AB6-BFD3-DDFBDA568FE4}">
      <dsp:nvSpPr>
        <dsp:cNvPr id="0" name=""/>
        <dsp:cNvSpPr/>
      </dsp:nvSpPr>
      <dsp:spPr>
        <a:xfrm>
          <a:off x="1987636" y="0"/>
          <a:ext cx="1574151" cy="1361826"/>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vi-VN" sz="1400" kern="1200" dirty="0"/>
            <a:t>Chiến tranh các nước</a:t>
          </a:r>
          <a:endParaRPr lang="en-US" sz="1400" kern="1200" dirty="0"/>
        </a:p>
      </dsp:txBody>
      <dsp:txXfrm>
        <a:off x="2248506" y="225684"/>
        <a:ext cx="1052411" cy="910458"/>
      </dsp:txXfrm>
    </dsp:sp>
    <dsp:sp modelId="{30D887CC-398B-4A42-9030-C22AF206C4E3}">
      <dsp:nvSpPr>
        <dsp:cNvPr id="0" name=""/>
        <dsp:cNvSpPr/>
      </dsp:nvSpPr>
      <dsp:spPr>
        <a:xfrm>
          <a:off x="3859371" y="1883695"/>
          <a:ext cx="724744" cy="62446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8E88EF-63E1-4803-A276-1A87366B474C}">
      <dsp:nvSpPr>
        <dsp:cNvPr id="0" name=""/>
        <dsp:cNvSpPr/>
      </dsp:nvSpPr>
      <dsp:spPr>
        <a:xfrm>
          <a:off x="3431316" y="837614"/>
          <a:ext cx="1574151" cy="1361826"/>
        </a:xfrm>
        <a:prstGeom prst="hexagon">
          <a:avLst>
            <a:gd name="adj" fmla="val 2857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vi-VN" sz="1200" kern="1200" dirty="0"/>
            <a:t>Xung đột chính trị</a:t>
          </a:r>
        </a:p>
        <a:p>
          <a:pPr marL="0" lvl="0" indent="0" algn="ctr" defTabSz="533400">
            <a:lnSpc>
              <a:spcPct val="90000"/>
            </a:lnSpc>
            <a:spcBef>
              <a:spcPct val="0"/>
            </a:spcBef>
            <a:spcAft>
              <a:spcPct val="35000"/>
            </a:spcAft>
            <a:buNone/>
          </a:pPr>
          <a:r>
            <a:rPr lang="vi-VN" sz="1200" kern="1200" dirty="0"/>
            <a:t>Ảnh hưởng chuỗi cung ứng</a:t>
          </a:r>
          <a:endParaRPr lang="en-US" sz="1200" kern="1200" dirty="0"/>
        </a:p>
      </dsp:txBody>
      <dsp:txXfrm>
        <a:off x="3692186" y="1063298"/>
        <a:ext cx="1052411" cy="910458"/>
      </dsp:txXfrm>
    </dsp:sp>
    <dsp:sp modelId="{47FEA9AB-8804-40AC-8DFF-45C58A933319}">
      <dsp:nvSpPr>
        <dsp:cNvPr id="0" name=""/>
        <dsp:cNvSpPr/>
      </dsp:nvSpPr>
      <dsp:spPr>
        <a:xfrm>
          <a:off x="3271801" y="3201486"/>
          <a:ext cx="724744" cy="62446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E9659E-D3B4-4812-9ABC-E4485F66CB11}">
      <dsp:nvSpPr>
        <dsp:cNvPr id="0" name=""/>
        <dsp:cNvSpPr/>
      </dsp:nvSpPr>
      <dsp:spPr>
        <a:xfrm>
          <a:off x="3431316" y="2484267"/>
          <a:ext cx="1574151" cy="1361826"/>
        </a:xfrm>
        <a:prstGeom prst="hexagon">
          <a:avLst>
            <a:gd name="adj" fmla="val 2857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vi-VN" sz="1400" kern="1200" dirty="0"/>
            <a:t>Thắt chặt các chính sách tiền tệ</a:t>
          </a:r>
          <a:endParaRPr lang="en-US" sz="1400" kern="1200" dirty="0"/>
        </a:p>
      </dsp:txBody>
      <dsp:txXfrm>
        <a:off x="3692186" y="2709951"/>
        <a:ext cx="1052411" cy="910458"/>
      </dsp:txXfrm>
    </dsp:sp>
    <dsp:sp modelId="{637EB9DE-C602-4F7D-9C1B-743D6FFAD0DA}">
      <dsp:nvSpPr>
        <dsp:cNvPr id="0" name=""/>
        <dsp:cNvSpPr/>
      </dsp:nvSpPr>
      <dsp:spPr>
        <a:xfrm>
          <a:off x="1814269" y="3338278"/>
          <a:ext cx="724744" cy="62446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26D122-5472-412B-BDDC-69C2A9637941}">
      <dsp:nvSpPr>
        <dsp:cNvPr id="0" name=""/>
        <dsp:cNvSpPr/>
      </dsp:nvSpPr>
      <dsp:spPr>
        <a:xfrm>
          <a:off x="1987636" y="3322818"/>
          <a:ext cx="1574151" cy="1361826"/>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vi-VN" sz="1400" kern="1200" dirty="0"/>
            <a:t>Hàng hóa các nhãn hàng còn tồn đọng</a:t>
          </a:r>
          <a:endParaRPr lang="en-US" sz="1400" kern="1200" dirty="0"/>
        </a:p>
      </dsp:txBody>
      <dsp:txXfrm>
        <a:off x="2248506" y="3548502"/>
        <a:ext cx="1052411" cy="910458"/>
      </dsp:txXfrm>
    </dsp:sp>
    <dsp:sp modelId="{6E1A228E-4596-4E9F-AEBD-6A8F28615729}">
      <dsp:nvSpPr>
        <dsp:cNvPr id="0" name=""/>
        <dsp:cNvSpPr/>
      </dsp:nvSpPr>
      <dsp:spPr>
        <a:xfrm>
          <a:off x="954585" y="2171332"/>
          <a:ext cx="724744" cy="624463"/>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569FC1-9463-46D5-AD51-1C1961139567}">
      <dsp:nvSpPr>
        <dsp:cNvPr id="0" name=""/>
        <dsp:cNvSpPr/>
      </dsp:nvSpPr>
      <dsp:spPr>
        <a:xfrm>
          <a:off x="537253" y="2485204"/>
          <a:ext cx="1574151" cy="1361826"/>
        </a:xfrm>
        <a:prstGeom prst="hexagon">
          <a:avLst>
            <a:gd name="adj" fmla="val 2857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vi-VN" sz="1400" kern="1200" dirty="0"/>
            <a:t>Người tiêu dùng thắt chặt chi tiêu</a:t>
          </a:r>
          <a:endParaRPr lang="en-US" sz="1400" kern="1200" dirty="0"/>
        </a:p>
      </dsp:txBody>
      <dsp:txXfrm>
        <a:off x="798123" y="2710888"/>
        <a:ext cx="1052411" cy="910458"/>
      </dsp:txXfrm>
    </dsp:sp>
    <dsp:sp modelId="{818C8260-AF87-417D-ABA5-C85ACFE4B0C6}">
      <dsp:nvSpPr>
        <dsp:cNvPr id="0" name=""/>
        <dsp:cNvSpPr/>
      </dsp:nvSpPr>
      <dsp:spPr>
        <a:xfrm>
          <a:off x="537253" y="835740"/>
          <a:ext cx="1574151" cy="1361826"/>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vi-VN" sz="1400" kern="1200" dirty="0"/>
            <a:t>Suy thoái kinh tế toàn cầu</a:t>
          </a:r>
          <a:endParaRPr lang="en-US" sz="1400" kern="1200" dirty="0"/>
        </a:p>
      </dsp:txBody>
      <dsp:txXfrm>
        <a:off x="798123" y="1061424"/>
        <a:ext cx="1052411" cy="9104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892DC-5737-4E21-BCD7-6B1C8547986B}">
      <dsp:nvSpPr>
        <dsp:cNvPr id="0" name=""/>
        <dsp:cNvSpPr/>
      </dsp:nvSpPr>
      <dsp:spPr>
        <a:xfrm>
          <a:off x="2073046" y="1697016"/>
          <a:ext cx="1290611" cy="1290611"/>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vi-VN" sz="1500" b="1" kern="1200" dirty="0"/>
            <a:t>Tình hình kinh doanh sụt giảm</a:t>
          </a:r>
          <a:endParaRPr lang="en-US" sz="1500" b="1" kern="1200" dirty="0"/>
        </a:p>
      </dsp:txBody>
      <dsp:txXfrm>
        <a:off x="2262052" y="1886022"/>
        <a:ext cx="912599" cy="912599"/>
      </dsp:txXfrm>
    </dsp:sp>
    <dsp:sp modelId="{6A176CF3-D0CC-49BC-A98A-E218156AC1DF}">
      <dsp:nvSpPr>
        <dsp:cNvPr id="0" name=""/>
        <dsp:cNvSpPr/>
      </dsp:nvSpPr>
      <dsp:spPr>
        <a:xfrm rot="16200000">
          <a:off x="2523712" y="1481011"/>
          <a:ext cx="389278" cy="42729"/>
        </a:xfrm>
        <a:custGeom>
          <a:avLst/>
          <a:gdLst/>
          <a:ahLst/>
          <a:cxnLst/>
          <a:rect l="0" t="0" r="0" b="0"/>
          <a:pathLst>
            <a:path>
              <a:moveTo>
                <a:pt x="0" y="21364"/>
              </a:moveTo>
              <a:lnTo>
                <a:pt x="389278" y="2136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08620" y="1492644"/>
        <a:ext cx="19463" cy="19463"/>
      </dsp:txXfrm>
    </dsp:sp>
    <dsp:sp modelId="{E607399D-6853-48D7-BD7D-FF0DFEB0F667}">
      <dsp:nvSpPr>
        <dsp:cNvPr id="0" name=""/>
        <dsp:cNvSpPr/>
      </dsp:nvSpPr>
      <dsp:spPr>
        <a:xfrm>
          <a:off x="2073046" y="17126"/>
          <a:ext cx="1290611" cy="1290611"/>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vi-VN" sz="1600" kern="1200" dirty="0"/>
            <a:t>Đơn hàng giảm</a:t>
          </a:r>
          <a:endParaRPr lang="en-US" sz="1600" kern="1200" dirty="0"/>
        </a:p>
      </dsp:txBody>
      <dsp:txXfrm>
        <a:off x="2262052" y="206132"/>
        <a:ext cx="912599" cy="912599"/>
      </dsp:txXfrm>
    </dsp:sp>
    <dsp:sp modelId="{EC240E25-9DB2-4C90-BAF5-E76F4DBDA1F8}">
      <dsp:nvSpPr>
        <dsp:cNvPr id="0" name=""/>
        <dsp:cNvSpPr/>
      </dsp:nvSpPr>
      <dsp:spPr>
        <a:xfrm>
          <a:off x="3363657" y="2320957"/>
          <a:ext cx="389278" cy="42729"/>
        </a:xfrm>
        <a:custGeom>
          <a:avLst/>
          <a:gdLst/>
          <a:ahLst/>
          <a:cxnLst/>
          <a:rect l="0" t="0" r="0" b="0"/>
          <a:pathLst>
            <a:path>
              <a:moveTo>
                <a:pt x="0" y="21364"/>
              </a:moveTo>
              <a:lnTo>
                <a:pt x="389278" y="2136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48565" y="2332590"/>
        <a:ext cx="19463" cy="19463"/>
      </dsp:txXfrm>
    </dsp:sp>
    <dsp:sp modelId="{0B608DF4-8918-4F6D-BDDE-E0F4FE3BA3A9}">
      <dsp:nvSpPr>
        <dsp:cNvPr id="0" name=""/>
        <dsp:cNvSpPr/>
      </dsp:nvSpPr>
      <dsp:spPr>
        <a:xfrm>
          <a:off x="3752936" y="1697016"/>
          <a:ext cx="1290611" cy="1290611"/>
        </a:xfrm>
        <a:prstGeom prst="ellipse">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vi-VN" sz="1600" kern="1200" dirty="0"/>
            <a:t>Chi phí hoạt động cao</a:t>
          </a:r>
          <a:endParaRPr lang="en-US" sz="1600" kern="1200" dirty="0"/>
        </a:p>
      </dsp:txBody>
      <dsp:txXfrm>
        <a:off x="3941942" y="1886022"/>
        <a:ext cx="912599" cy="912599"/>
      </dsp:txXfrm>
    </dsp:sp>
    <dsp:sp modelId="{94425861-12DF-428A-9F70-EDC2F9A24A52}">
      <dsp:nvSpPr>
        <dsp:cNvPr id="0" name=""/>
        <dsp:cNvSpPr/>
      </dsp:nvSpPr>
      <dsp:spPr>
        <a:xfrm rot="5400000">
          <a:off x="2523712" y="3160902"/>
          <a:ext cx="389278" cy="42729"/>
        </a:xfrm>
        <a:custGeom>
          <a:avLst/>
          <a:gdLst/>
          <a:ahLst/>
          <a:cxnLst/>
          <a:rect l="0" t="0" r="0" b="0"/>
          <a:pathLst>
            <a:path>
              <a:moveTo>
                <a:pt x="0" y="21364"/>
              </a:moveTo>
              <a:lnTo>
                <a:pt x="389278" y="2136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08620" y="3172535"/>
        <a:ext cx="19463" cy="19463"/>
      </dsp:txXfrm>
    </dsp:sp>
    <dsp:sp modelId="{5BF5A451-59CC-468B-B1A4-626992CBA328}">
      <dsp:nvSpPr>
        <dsp:cNvPr id="0" name=""/>
        <dsp:cNvSpPr/>
      </dsp:nvSpPr>
      <dsp:spPr>
        <a:xfrm>
          <a:off x="2073046" y="3376906"/>
          <a:ext cx="1290611" cy="1290611"/>
        </a:xfrm>
        <a:prstGeom prst="ellipse">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vi-VN" sz="1600" kern="1200" dirty="0"/>
            <a:t>Giá sản phẩm giảm</a:t>
          </a:r>
          <a:endParaRPr lang="en-US" sz="1600" kern="1200" dirty="0"/>
        </a:p>
      </dsp:txBody>
      <dsp:txXfrm>
        <a:off x="2262052" y="3565912"/>
        <a:ext cx="912599" cy="912599"/>
      </dsp:txXfrm>
    </dsp:sp>
    <dsp:sp modelId="{D74D2E72-085C-46FD-9705-1D8359F54763}">
      <dsp:nvSpPr>
        <dsp:cNvPr id="0" name=""/>
        <dsp:cNvSpPr/>
      </dsp:nvSpPr>
      <dsp:spPr>
        <a:xfrm rot="10800000">
          <a:off x="1683767" y="2320957"/>
          <a:ext cx="389278" cy="42729"/>
        </a:xfrm>
        <a:custGeom>
          <a:avLst/>
          <a:gdLst/>
          <a:ahLst/>
          <a:cxnLst/>
          <a:rect l="0" t="0" r="0" b="0"/>
          <a:pathLst>
            <a:path>
              <a:moveTo>
                <a:pt x="0" y="21364"/>
              </a:moveTo>
              <a:lnTo>
                <a:pt x="389278" y="2136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1868674" y="2332590"/>
        <a:ext cx="19463" cy="19463"/>
      </dsp:txXfrm>
    </dsp:sp>
    <dsp:sp modelId="{D423E242-A9FC-4DF9-8502-FF7196C9D607}">
      <dsp:nvSpPr>
        <dsp:cNvPr id="0" name=""/>
        <dsp:cNvSpPr/>
      </dsp:nvSpPr>
      <dsp:spPr>
        <a:xfrm>
          <a:off x="393156" y="1697016"/>
          <a:ext cx="1290611" cy="1290611"/>
        </a:xfrm>
        <a:prstGeom prst="ellipse">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vi-VN" sz="1600" kern="1200" dirty="0"/>
            <a:t>Chưa thu hút khách hàng mới</a:t>
          </a:r>
          <a:endParaRPr lang="en-US" sz="1600" kern="1200" dirty="0"/>
        </a:p>
      </dsp:txBody>
      <dsp:txXfrm>
        <a:off x="582162" y="1886022"/>
        <a:ext cx="912599" cy="9125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480F15-2C4F-4BEF-889E-08B621D2B596}">
      <dsp:nvSpPr>
        <dsp:cNvPr id="0" name=""/>
        <dsp:cNvSpPr/>
      </dsp:nvSpPr>
      <dsp:spPr>
        <a:xfrm>
          <a:off x="3953" y="46895"/>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142240" rIns="248920" bIns="142240" numCol="1" spcCol="1270" anchor="ctr" anchorCtr="0">
          <a:noAutofit/>
        </a:bodyPr>
        <a:lstStyle/>
        <a:p>
          <a:pPr marL="0" lvl="0" indent="0" algn="ctr" defTabSz="1555750">
            <a:lnSpc>
              <a:spcPct val="90000"/>
            </a:lnSpc>
            <a:spcBef>
              <a:spcPct val="0"/>
            </a:spcBef>
            <a:spcAft>
              <a:spcPct val="35000"/>
            </a:spcAft>
            <a:buNone/>
          </a:pPr>
          <a:r>
            <a:rPr lang="en-US" sz="3500" kern="1200" dirty="0" err="1"/>
            <a:t>Sản</a:t>
          </a:r>
          <a:r>
            <a:rPr lang="en-US" sz="3500" kern="1200" dirty="0"/>
            <a:t> </a:t>
          </a:r>
          <a:r>
            <a:rPr lang="en-US" sz="3500" kern="1200" dirty="0" err="1"/>
            <a:t>Phẩm</a:t>
          </a:r>
          <a:endParaRPr lang="en-US" sz="3500" kern="1200" dirty="0"/>
        </a:p>
      </dsp:txBody>
      <dsp:txXfrm>
        <a:off x="3953" y="46895"/>
        <a:ext cx="2377306" cy="950922"/>
      </dsp:txXfrm>
    </dsp:sp>
    <dsp:sp modelId="{FAD67418-54EE-438B-873C-672EA2E96688}">
      <dsp:nvSpPr>
        <dsp:cNvPr id="0" name=""/>
        <dsp:cNvSpPr/>
      </dsp:nvSpPr>
      <dsp:spPr>
        <a:xfrm>
          <a:off x="3953" y="997817"/>
          <a:ext cx="2377306" cy="40831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en-US" sz="1600" kern="1200" dirty="0" err="1"/>
            <a:t>Sản</a:t>
          </a:r>
          <a:r>
            <a:rPr lang="en-US" sz="1600" kern="1200" dirty="0"/>
            <a:t> </a:t>
          </a:r>
          <a:r>
            <a:rPr lang="en-US" sz="1600" kern="1200" dirty="0" err="1"/>
            <a:t>phẩm</a:t>
          </a:r>
          <a:r>
            <a:rPr lang="en-US" sz="1600" kern="1200" dirty="0"/>
            <a:t> </a:t>
          </a:r>
          <a:r>
            <a:rPr lang="en-US" sz="1600" kern="1200" dirty="0" err="1"/>
            <a:t>đáp</a:t>
          </a:r>
          <a:r>
            <a:rPr lang="en-US" sz="1600" kern="1200" dirty="0"/>
            <a:t> </a:t>
          </a:r>
          <a:r>
            <a:rPr lang="en-US" sz="1600" kern="1200" dirty="0" err="1"/>
            <a:t>ứng</a:t>
          </a:r>
          <a:r>
            <a:rPr lang="en-US" sz="1600" kern="1200" dirty="0"/>
            <a:t> </a:t>
          </a:r>
          <a:r>
            <a:rPr lang="en-US" sz="1600" kern="1200" dirty="0" err="1"/>
            <a:t>yêu</a:t>
          </a:r>
          <a:r>
            <a:rPr lang="en-US" sz="1600" kern="1200" dirty="0"/>
            <a:t> </a:t>
          </a:r>
          <a:r>
            <a:rPr lang="en-US" sz="1600" kern="1200" dirty="0" err="1"/>
            <a:t>cầu</a:t>
          </a:r>
          <a:r>
            <a:rPr lang="en-US" sz="1600" kern="1200" dirty="0"/>
            <a:t> </a:t>
          </a:r>
          <a:r>
            <a:rPr lang="en-US" sz="1600" kern="1200" dirty="0" err="1"/>
            <a:t>đa</a:t>
          </a:r>
          <a:r>
            <a:rPr lang="en-US" sz="1600" kern="1200" dirty="0"/>
            <a:t> </a:t>
          </a:r>
          <a:r>
            <a:rPr lang="en-US" sz="1600" kern="1200" dirty="0" err="1"/>
            <a:t>dạng</a:t>
          </a:r>
          <a:r>
            <a:rPr lang="en-US" sz="1600" kern="1200" dirty="0"/>
            <a:t> </a:t>
          </a:r>
          <a:r>
            <a:rPr lang="en-US" sz="1600" kern="1200" dirty="0" err="1"/>
            <a:t>các</a:t>
          </a:r>
          <a:r>
            <a:rPr lang="en-US" sz="1600" kern="1200" dirty="0"/>
            <a:t> </a:t>
          </a:r>
          <a:r>
            <a:rPr lang="en-US" sz="1600" kern="1200" dirty="0" err="1"/>
            <a:t>thể</a:t>
          </a:r>
          <a:r>
            <a:rPr lang="en-US" sz="1600" kern="1200" dirty="0"/>
            <a:t> </a:t>
          </a:r>
          <a:r>
            <a:rPr lang="en-US" sz="1600" kern="1200" dirty="0" err="1"/>
            <a:t>loại</a:t>
          </a:r>
          <a:r>
            <a:rPr lang="en-US" sz="1600" kern="1200" dirty="0"/>
            <a:t> </a:t>
          </a:r>
          <a:r>
            <a:rPr lang="en-US" sz="1600" kern="1200" dirty="0" err="1"/>
            <a:t>nhãn</a:t>
          </a:r>
          <a:r>
            <a:rPr lang="en-US" sz="1600" kern="1200" dirty="0"/>
            <a:t> </a:t>
          </a:r>
          <a:r>
            <a:rPr lang="en-US" sz="1600" kern="1200" dirty="0" err="1"/>
            <a:t>hàng</a:t>
          </a:r>
          <a:r>
            <a:rPr lang="en-US" sz="1600" kern="1200" dirty="0"/>
            <a:t> </a:t>
          </a:r>
          <a:r>
            <a:rPr lang="en-US" sz="1600" kern="1200" dirty="0" err="1"/>
            <a:t>quốc</a:t>
          </a:r>
          <a:r>
            <a:rPr lang="en-US" sz="1600" kern="1200" dirty="0"/>
            <a:t> </a:t>
          </a:r>
          <a:r>
            <a:rPr lang="en-US" sz="1600" kern="1200" dirty="0" err="1"/>
            <a:t>tế</a:t>
          </a:r>
          <a:r>
            <a:rPr lang="en-US" sz="1600" kern="1200" dirty="0"/>
            <a:t>: Adidas, Tommy, </a:t>
          </a:r>
          <a:r>
            <a:rPr lang="en-US" sz="1600" kern="1200" dirty="0" err="1"/>
            <a:t>Lolyto</a:t>
          </a:r>
          <a:r>
            <a:rPr lang="en-US" sz="1600" kern="1200" dirty="0"/>
            <a:t>..</a:t>
          </a:r>
        </a:p>
        <a:p>
          <a:pPr marL="171450" lvl="1" indent="-171450" algn="just" defTabSz="711200">
            <a:lnSpc>
              <a:spcPct val="90000"/>
            </a:lnSpc>
            <a:spcBef>
              <a:spcPct val="0"/>
            </a:spcBef>
            <a:spcAft>
              <a:spcPct val="15000"/>
            </a:spcAft>
            <a:buChar char="•"/>
          </a:pPr>
          <a:r>
            <a:rPr lang="en-US" sz="1600" kern="1200" dirty="0" err="1"/>
            <a:t>Sản</a:t>
          </a:r>
          <a:r>
            <a:rPr lang="en-US" sz="1600" kern="1200" dirty="0"/>
            <a:t> </a:t>
          </a:r>
          <a:r>
            <a:rPr lang="en-US" sz="1600" kern="1200" dirty="0" err="1"/>
            <a:t>phẩm</a:t>
          </a:r>
          <a:r>
            <a:rPr lang="en-US" sz="1600" kern="1200" dirty="0"/>
            <a:t> </a:t>
          </a:r>
          <a:r>
            <a:rPr lang="en-US" sz="1600" kern="1200" dirty="0" err="1"/>
            <a:t>của</a:t>
          </a:r>
          <a:r>
            <a:rPr lang="en-US" sz="1600" kern="1200" dirty="0"/>
            <a:t> FGL-MK l</a:t>
          </a:r>
          <a:r>
            <a:rPr lang="vi-VN" sz="1600" kern="1200" dirty="0"/>
            <a:t>uôn </a:t>
          </a:r>
          <a:r>
            <a:rPr lang="en-US" sz="1600" kern="1200" dirty="0" err="1"/>
            <a:t>tuân</a:t>
          </a:r>
          <a:r>
            <a:rPr lang="en-US" sz="1600" kern="1200" dirty="0"/>
            <a:t> </a:t>
          </a:r>
          <a:r>
            <a:rPr lang="en-US" sz="1600" kern="1200" dirty="0" err="1"/>
            <a:t>thủ</a:t>
          </a:r>
          <a:r>
            <a:rPr lang="en-US" sz="1600" kern="1200" dirty="0"/>
            <a:t> </a:t>
          </a:r>
          <a:r>
            <a:rPr lang="en-US" sz="1600" kern="1200" dirty="0" err="1"/>
            <a:t>các</a:t>
          </a:r>
          <a:r>
            <a:rPr lang="en-US" sz="1600" kern="1200" dirty="0"/>
            <a:t> </a:t>
          </a:r>
          <a:r>
            <a:rPr lang="en-US" sz="1600" kern="1200" dirty="0" err="1"/>
            <a:t>yêu</a:t>
          </a:r>
          <a:r>
            <a:rPr lang="en-US" sz="1600" kern="1200" dirty="0"/>
            <a:t> </a:t>
          </a:r>
          <a:r>
            <a:rPr lang="en-US" sz="1600" kern="1200" dirty="0" err="1"/>
            <a:t>cầu</a:t>
          </a:r>
          <a:r>
            <a:rPr lang="en-US" sz="1600" kern="1200" dirty="0"/>
            <a:t> </a:t>
          </a:r>
          <a:r>
            <a:rPr lang="en-US" sz="1600" kern="1200" dirty="0" err="1"/>
            <a:t>của</a:t>
          </a:r>
          <a:r>
            <a:rPr lang="en-US" sz="1600" kern="1200" dirty="0"/>
            <a:t> </a:t>
          </a:r>
          <a:r>
            <a:rPr lang="en-US" sz="1600" kern="1200" dirty="0" err="1"/>
            <a:t>khách</a:t>
          </a:r>
          <a:r>
            <a:rPr lang="en-US" sz="1600" kern="1200" dirty="0"/>
            <a:t> </a:t>
          </a:r>
          <a:r>
            <a:rPr lang="en-US" sz="1600" kern="1200" dirty="0" err="1"/>
            <a:t>hàng</a:t>
          </a:r>
          <a:r>
            <a:rPr lang="en-US" sz="1600" kern="1200" dirty="0"/>
            <a:t> </a:t>
          </a:r>
          <a:r>
            <a:rPr lang="en-US" sz="1600" kern="1200" dirty="0" err="1"/>
            <a:t>về</a:t>
          </a:r>
          <a:r>
            <a:rPr lang="en-US" sz="1600" kern="1200" dirty="0"/>
            <a:t> </a:t>
          </a:r>
          <a:r>
            <a:rPr lang="en-US" sz="1600" kern="1200" dirty="0" err="1"/>
            <a:t>chất</a:t>
          </a:r>
          <a:r>
            <a:rPr lang="en-US" sz="1600" kern="1200" dirty="0"/>
            <a:t> </a:t>
          </a:r>
          <a:r>
            <a:rPr lang="en-US" sz="1600" kern="1200" dirty="0" err="1"/>
            <a:t>lượng</a:t>
          </a:r>
          <a:r>
            <a:rPr lang="en-US" sz="1600" kern="1200" dirty="0"/>
            <a:t>, </a:t>
          </a:r>
          <a:r>
            <a:rPr lang="en-US" sz="1600" kern="1200" dirty="0" err="1"/>
            <a:t>môi</a:t>
          </a:r>
          <a:r>
            <a:rPr lang="en-US" sz="1600" kern="1200" dirty="0"/>
            <a:t> </a:t>
          </a:r>
          <a:r>
            <a:rPr lang="en-US" sz="1600" kern="1200" dirty="0" err="1"/>
            <a:t>trườn</a:t>
          </a:r>
          <a:r>
            <a:rPr lang="vi-VN" sz="1600" kern="1200" dirty="0"/>
            <a:t>g kể cả các thị trường khó tính: Châu  Âu, Mỹ...</a:t>
          </a:r>
          <a:endParaRPr lang="en-US" sz="1600" kern="1200" dirty="0"/>
        </a:p>
        <a:p>
          <a:pPr marL="171450" lvl="1" indent="-171450" algn="just" defTabSz="711200">
            <a:lnSpc>
              <a:spcPct val="90000"/>
            </a:lnSpc>
            <a:spcBef>
              <a:spcPct val="0"/>
            </a:spcBef>
            <a:spcAft>
              <a:spcPct val="15000"/>
            </a:spcAft>
            <a:buChar char="•"/>
          </a:pPr>
          <a:r>
            <a:rPr lang="vi-VN" sz="1600" kern="1200" dirty="0"/>
            <a:t>Luôn cải tiến quy trình, áp dụng công nghệ để nâng cao chất lượng sản phẩm: hệ thống ResQ,...</a:t>
          </a:r>
          <a:endParaRPr lang="en-US" sz="1600" kern="1200" dirty="0"/>
        </a:p>
      </dsp:txBody>
      <dsp:txXfrm>
        <a:off x="3953" y="997817"/>
        <a:ext cx="2377306" cy="4083187"/>
      </dsp:txXfrm>
    </dsp:sp>
    <dsp:sp modelId="{B77F6D5E-5119-424A-A6E9-1A55CAA5CB96}">
      <dsp:nvSpPr>
        <dsp:cNvPr id="0" name=""/>
        <dsp:cNvSpPr/>
      </dsp:nvSpPr>
      <dsp:spPr>
        <a:xfrm>
          <a:off x="2714082" y="46895"/>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142240" rIns="248920" bIns="142240" numCol="1" spcCol="1270" anchor="ctr" anchorCtr="0">
          <a:noAutofit/>
        </a:bodyPr>
        <a:lstStyle/>
        <a:p>
          <a:pPr marL="0" lvl="0" indent="0" algn="ctr" defTabSz="1555750">
            <a:lnSpc>
              <a:spcPct val="90000"/>
            </a:lnSpc>
            <a:spcBef>
              <a:spcPct val="0"/>
            </a:spcBef>
            <a:spcAft>
              <a:spcPct val="35000"/>
            </a:spcAft>
            <a:buNone/>
          </a:pPr>
          <a:r>
            <a:rPr lang="en-US" sz="3500" kern="1200" dirty="0" err="1"/>
            <a:t>Giá</a:t>
          </a:r>
          <a:endParaRPr lang="en-US" sz="3500" kern="1200" dirty="0"/>
        </a:p>
      </dsp:txBody>
      <dsp:txXfrm>
        <a:off x="2714082" y="46895"/>
        <a:ext cx="2377306" cy="950922"/>
      </dsp:txXfrm>
    </dsp:sp>
    <dsp:sp modelId="{FAE377F5-AB55-46B0-8159-BFCEDFB777D3}">
      <dsp:nvSpPr>
        <dsp:cNvPr id="0" name=""/>
        <dsp:cNvSpPr/>
      </dsp:nvSpPr>
      <dsp:spPr>
        <a:xfrm>
          <a:off x="2714082" y="997817"/>
          <a:ext cx="2377306" cy="40831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vi-VN" sz="1600" kern="1200" dirty="0"/>
            <a:t>Giá sản phẩm cạnh tranh do nguồn cung cấp nguyên phụ liệu trong nước,giảm chi phí vận chuyển quốc tế, FGL-MK sử dụng nhà cung cấp Duksan ở Quảng Nam thay vì nhà cung cấp vải ở Trung Quốc.</a:t>
          </a:r>
          <a:endParaRPr lang="en-US" sz="1600" kern="1200" dirty="0"/>
        </a:p>
        <a:p>
          <a:pPr marL="171450" lvl="1" indent="-171450" algn="just" defTabSz="711200">
            <a:lnSpc>
              <a:spcPct val="90000"/>
            </a:lnSpc>
            <a:spcBef>
              <a:spcPct val="0"/>
            </a:spcBef>
            <a:spcAft>
              <a:spcPct val="15000"/>
            </a:spcAft>
            <a:buChar char="•"/>
          </a:pPr>
          <a:r>
            <a:rPr lang="vi-VN" sz="1600" kern="1200" dirty="0"/>
            <a:t>Chi phí nhân  lực thấp do FGL-MK thuộc vùng 4 có thể giảm chi phí từ đó có thể giảm giá thành sản phẩm tạo lợi thế thương lượng các deal với khách hàng</a:t>
          </a:r>
          <a:endParaRPr lang="en-US" sz="1600" kern="1200" dirty="0"/>
        </a:p>
      </dsp:txBody>
      <dsp:txXfrm>
        <a:off x="2714082" y="997817"/>
        <a:ext cx="2377306" cy="4083187"/>
      </dsp:txXfrm>
    </dsp:sp>
    <dsp:sp modelId="{4E23DA54-B7A2-412E-80E1-F2719EDA14ED}">
      <dsp:nvSpPr>
        <dsp:cNvPr id="0" name=""/>
        <dsp:cNvSpPr/>
      </dsp:nvSpPr>
      <dsp:spPr>
        <a:xfrm>
          <a:off x="5437453" y="60151"/>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142240" rIns="248920" bIns="142240" numCol="1" spcCol="1270" anchor="ctr" anchorCtr="0">
          <a:noAutofit/>
        </a:bodyPr>
        <a:lstStyle/>
        <a:p>
          <a:pPr marL="0" lvl="0" indent="0" algn="ctr" defTabSz="1555750">
            <a:lnSpc>
              <a:spcPct val="90000"/>
            </a:lnSpc>
            <a:spcBef>
              <a:spcPct val="0"/>
            </a:spcBef>
            <a:spcAft>
              <a:spcPct val="35000"/>
            </a:spcAft>
            <a:buNone/>
          </a:pPr>
          <a:r>
            <a:rPr lang="en-US" sz="3500" kern="1200" dirty="0" err="1"/>
            <a:t>Phân</a:t>
          </a:r>
          <a:r>
            <a:rPr lang="en-US" sz="3500" kern="1200" dirty="0"/>
            <a:t> </a:t>
          </a:r>
          <a:r>
            <a:rPr lang="en-US" sz="3500" kern="1200" dirty="0" err="1"/>
            <a:t>phối</a:t>
          </a:r>
          <a:endParaRPr lang="en-US" sz="3500" kern="1200" dirty="0"/>
        </a:p>
      </dsp:txBody>
      <dsp:txXfrm>
        <a:off x="5437453" y="60151"/>
        <a:ext cx="2377306" cy="950922"/>
      </dsp:txXfrm>
    </dsp:sp>
    <dsp:sp modelId="{687C616B-ED1C-4FE3-809C-3B49D3427F38}">
      <dsp:nvSpPr>
        <dsp:cNvPr id="0" name=""/>
        <dsp:cNvSpPr/>
      </dsp:nvSpPr>
      <dsp:spPr>
        <a:xfrm>
          <a:off x="5424211" y="997817"/>
          <a:ext cx="2377306" cy="40831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vi-VN" sz="1600" kern="1200" dirty="0"/>
            <a:t>Đa dạng thị trường phân phối theo các nhãn hàng: Mỹ, Châu  Âu, ...</a:t>
          </a:r>
          <a:endParaRPr lang="en-US" sz="1600" kern="1200" dirty="0"/>
        </a:p>
        <a:p>
          <a:pPr marL="171450" lvl="1" indent="-171450" algn="l" defTabSz="711200">
            <a:lnSpc>
              <a:spcPct val="90000"/>
            </a:lnSpc>
            <a:spcBef>
              <a:spcPct val="0"/>
            </a:spcBef>
            <a:spcAft>
              <a:spcPct val="15000"/>
            </a:spcAft>
            <a:buChar char="•"/>
          </a:pPr>
          <a:r>
            <a:rPr lang="vi-VN" sz="1600" kern="1200" dirty="0"/>
            <a:t>Ký kết các đơn hàng dài hạn với khách hàng như Adidas, Centric,... Thông thường theo từng mùa sản phẩm và từng thị trường mục tiêu.</a:t>
          </a:r>
          <a:endParaRPr lang="en-US" sz="1600" kern="1200" dirty="0"/>
        </a:p>
      </dsp:txBody>
      <dsp:txXfrm>
        <a:off x="5424211" y="997817"/>
        <a:ext cx="2377306" cy="4083187"/>
      </dsp:txXfrm>
    </dsp:sp>
    <dsp:sp modelId="{712CE118-919F-416C-8DF4-045BBA9ADD4D}">
      <dsp:nvSpPr>
        <dsp:cNvPr id="0" name=""/>
        <dsp:cNvSpPr/>
      </dsp:nvSpPr>
      <dsp:spPr>
        <a:xfrm>
          <a:off x="8134340" y="46895"/>
          <a:ext cx="2377306" cy="9509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920" tIns="142240" rIns="248920" bIns="142240" numCol="1" spcCol="1270" anchor="ctr" anchorCtr="0">
          <a:noAutofit/>
        </a:bodyPr>
        <a:lstStyle/>
        <a:p>
          <a:pPr marL="0" lvl="0" indent="0" algn="ctr" defTabSz="1555750">
            <a:lnSpc>
              <a:spcPct val="90000"/>
            </a:lnSpc>
            <a:spcBef>
              <a:spcPct val="0"/>
            </a:spcBef>
            <a:spcAft>
              <a:spcPct val="35000"/>
            </a:spcAft>
            <a:buNone/>
          </a:pPr>
          <a:r>
            <a:rPr lang="en-US" sz="3500" kern="1200" dirty="0" err="1"/>
            <a:t>Quảng</a:t>
          </a:r>
          <a:r>
            <a:rPr lang="en-US" sz="3500" kern="1200" dirty="0"/>
            <a:t> </a:t>
          </a:r>
          <a:r>
            <a:rPr lang="en-US" sz="3500" kern="1200" dirty="0" err="1"/>
            <a:t>bá</a:t>
          </a:r>
          <a:endParaRPr lang="en-US" sz="3500" kern="1200" dirty="0"/>
        </a:p>
      </dsp:txBody>
      <dsp:txXfrm>
        <a:off x="8134340" y="46895"/>
        <a:ext cx="2377306" cy="950922"/>
      </dsp:txXfrm>
    </dsp:sp>
    <dsp:sp modelId="{B8D7A7FD-126C-4246-B10C-53B3C701E317}">
      <dsp:nvSpPr>
        <dsp:cNvPr id="0" name=""/>
        <dsp:cNvSpPr/>
      </dsp:nvSpPr>
      <dsp:spPr>
        <a:xfrm>
          <a:off x="8134340" y="997817"/>
          <a:ext cx="2377306" cy="408318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vi-VN" sz="1600" kern="1200" dirty="0"/>
            <a:t>Xây dựng thương hiệu gắn liền với chất lượng sản phẩm và hướng đến môi trường và cộng đồng: Chính sách chất lượng ISO 9001-2015, Giải thưởng American Eagle 2021 nâng cao giá trị thương hiệu trong mắt khách hàng và thị trường cạnh tranh quốc tế.</a:t>
          </a:r>
          <a:endParaRPr lang="en-US" sz="2800" kern="1200" dirty="0"/>
        </a:p>
        <a:p>
          <a:pPr marL="171450" lvl="1" indent="-171450" algn="just" defTabSz="711200">
            <a:lnSpc>
              <a:spcPct val="90000"/>
            </a:lnSpc>
            <a:spcBef>
              <a:spcPct val="0"/>
            </a:spcBef>
            <a:spcAft>
              <a:spcPct val="15000"/>
            </a:spcAft>
            <a:buChar char="•"/>
          </a:pPr>
          <a:r>
            <a:rPr lang="vi-VN" sz="1600" kern="1200" dirty="0"/>
            <a:t>Hệ thống văn phòng đại diện rộng khắp: Mỹ, Băngladesh, Ethipopia, Viet Nam</a:t>
          </a:r>
          <a:endParaRPr lang="en-US" sz="1600" kern="1200" dirty="0"/>
        </a:p>
      </dsp:txBody>
      <dsp:txXfrm>
        <a:off x="8134340" y="997817"/>
        <a:ext cx="2377306" cy="40831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01723-B7D2-4C13-A089-0D8820CE130C}">
      <dsp:nvSpPr>
        <dsp:cNvPr id="0" name=""/>
        <dsp:cNvSpPr/>
      </dsp:nvSpPr>
      <dsp:spPr>
        <a:xfrm>
          <a:off x="3655814" y="177209"/>
          <a:ext cx="3203971" cy="126493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vi-VN" sz="2600" kern="1200" dirty="0"/>
            <a:t>Tăng thêm đơn hàng của khách hàng hiện tại</a:t>
          </a:r>
          <a:endParaRPr lang="en-US" sz="2600" kern="1200" dirty="0"/>
        </a:p>
      </dsp:txBody>
      <dsp:txXfrm>
        <a:off x="3655814" y="177209"/>
        <a:ext cx="3203971" cy="1264939"/>
      </dsp:txXfrm>
    </dsp:sp>
    <dsp:sp modelId="{75B1B051-32B5-4EB7-86F0-D68146F80729}">
      <dsp:nvSpPr>
        <dsp:cNvPr id="0" name=""/>
        <dsp:cNvSpPr/>
      </dsp:nvSpPr>
      <dsp:spPr>
        <a:xfrm>
          <a:off x="3655814" y="1513655"/>
          <a:ext cx="3203971" cy="404801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just" defTabSz="622300">
            <a:lnSpc>
              <a:spcPct val="90000"/>
            </a:lnSpc>
            <a:spcBef>
              <a:spcPct val="0"/>
            </a:spcBef>
            <a:spcAft>
              <a:spcPct val="15000"/>
            </a:spcAft>
            <a:buChar char="•"/>
          </a:pPr>
          <a:r>
            <a:rPr lang="vi-VN" sz="1400" kern="1200" dirty="0"/>
            <a:t>Xây dựng chiến lược giá xuất khẩu sản phẩm cạnh tranh so với thị trường sau khi tối ưu hóa các chi phí nguyên phụ liệu sản xuất, nhân công,... Chính sách giá phù hợp có thể tiếp tục thu hút khách hàng xem xét ký thêm những đơn hàng khác.</a:t>
          </a:r>
          <a:endParaRPr lang="en-US" sz="1400" kern="1200" dirty="0"/>
        </a:p>
        <a:p>
          <a:pPr marL="114300" lvl="1" indent="-114300" algn="just" defTabSz="622300">
            <a:lnSpc>
              <a:spcPct val="90000"/>
            </a:lnSpc>
            <a:spcBef>
              <a:spcPct val="0"/>
            </a:spcBef>
            <a:spcAft>
              <a:spcPct val="15000"/>
            </a:spcAft>
            <a:buChar char="•"/>
          </a:pPr>
          <a:r>
            <a:rPr lang="vi-VN" sz="1400" kern="1200" dirty="0"/>
            <a:t>Ví dụ: 01 sản phẩm đang bán giá 4.5$, nhưng các chi phí giảm nên bên bộ phận Sale sẽ có GAP rộng hơn trong quá trình thương lượng hợp đồng. Nếu Adias chấp nhận ký đơn hàng 170.000 hàng cho năm năm 2024 thay vì 140.000 như năm 2023, thi sẽ áp giá 4.3$, tăng đơn hàng 20%, đồng nghĩa tăng được doanh thu thêm 129.000$, so chi phí giảm giá chỉ mất 6000$. Tương tự deal áp dụng cho các nhãn hàng khác để đạt mục tiêu.</a:t>
          </a:r>
          <a:endParaRPr lang="en-US" sz="1400" kern="1200" dirty="0"/>
        </a:p>
      </dsp:txBody>
      <dsp:txXfrm>
        <a:off x="3655814" y="1513655"/>
        <a:ext cx="3203971" cy="4048017"/>
      </dsp:txXfrm>
    </dsp:sp>
    <dsp:sp modelId="{6F319E56-0DA4-4F35-A1ED-B26B707A943F}">
      <dsp:nvSpPr>
        <dsp:cNvPr id="0" name=""/>
        <dsp:cNvSpPr/>
      </dsp:nvSpPr>
      <dsp:spPr>
        <a:xfrm>
          <a:off x="0" y="177209"/>
          <a:ext cx="3203971" cy="1264939"/>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vi-VN" sz="2600" kern="1200" dirty="0"/>
            <a:t>Tiếp tục giữ chân khách hiện tại</a:t>
          </a:r>
          <a:endParaRPr lang="en-US" sz="2600" kern="1200" dirty="0"/>
        </a:p>
      </dsp:txBody>
      <dsp:txXfrm>
        <a:off x="0" y="177209"/>
        <a:ext cx="3203971" cy="1264939"/>
      </dsp:txXfrm>
    </dsp:sp>
    <dsp:sp modelId="{79B8B99C-9DE0-4EAA-A2FA-A78748432CB7}">
      <dsp:nvSpPr>
        <dsp:cNvPr id="0" name=""/>
        <dsp:cNvSpPr/>
      </dsp:nvSpPr>
      <dsp:spPr>
        <a:xfrm>
          <a:off x="0" y="1473898"/>
          <a:ext cx="3203971" cy="4048017"/>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vi-VN" sz="1600" kern="1200" dirty="0"/>
            <a:t>Chú trọng chính sách chất bằng cách xây dựng đội ngũ nhân lực từ đầu vào  đến đầu ra đảm bảo duy trì được các yêu cầu khách hàng đặt ra.</a:t>
          </a:r>
          <a:endParaRPr lang="en-US" sz="1600" kern="1200" dirty="0"/>
        </a:p>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vi-VN" sz="1600" kern="1200" dirty="0"/>
            <a:t>Các khách hàng thường xuyên Adidas, Tommy với những đơn hàng dài thì yêu cầu DIFOT đạt 100%, nếu giao trễ hoặc thiếu hàng sẽ bồi thường theo hợp đồng và có thể hủy đơn hàng hiện tại và không ký tiếp hợp đồng.</a:t>
          </a:r>
          <a:endParaRPr lang="en-US" sz="1600" kern="1200" dirty="0"/>
        </a:p>
        <a:p>
          <a:pPr marL="171450" lvl="1" indent="-171450" algn="l" defTabSz="711200">
            <a:lnSpc>
              <a:spcPct val="90000"/>
            </a:lnSpc>
            <a:spcBef>
              <a:spcPct val="0"/>
            </a:spcBef>
            <a:spcAft>
              <a:spcPct val="15000"/>
            </a:spcAft>
            <a:buChar char="•"/>
          </a:pPr>
          <a:r>
            <a:rPr lang="vi-VN" sz="1600" kern="1200" dirty="0"/>
            <a:t>Tích cực xây dựng thương hiệu bằng các </a:t>
          </a:r>
          <a:r>
            <a:rPr lang="vi-VN" sz="1600" kern="1200"/>
            <a:t>hoạt động cộng </a:t>
          </a:r>
          <a:r>
            <a:rPr lang="vi-VN" sz="1600" kern="1200" dirty="0"/>
            <a:t>đồng</a:t>
          </a:r>
          <a:endParaRPr lang="en-US" sz="1600" kern="1200" dirty="0"/>
        </a:p>
      </dsp:txBody>
      <dsp:txXfrm>
        <a:off x="0" y="1473898"/>
        <a:ext cx="3203971" cy="4048017"/>
      </dsp:txXfrm>
    </dsp:sp>
    <dsp:sp modelId="{A8574D5F-187A-4BE1-82AD-EC2438BF3DFD}">
      <dsp:nvSpPr>
        <dsp:cNvPr id="0" name=""/>
        <dsp:cNvSpPr/>
      </dsp:nvSpPr>
      <dsp:spPr>
        <a:xfrm>
          <a:off x="7308342" y="248716"/>
          <a:ext cx="3203971" cy="126493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en-US" sz="2600" kern="1200" dirty="0" err="1"/>
            <a:t>Tìm</a:t>
          </a:r>
          <a:r>
            <a:rPr lang="en-US" sz="2600" kern="1200" dirty="0"/>
            <a:t> </a:t>
          </a:r>
          <a:r>
            <a:rPr lang="en-US" sz="2600" kern="1200" dirty="0" err="1"/>
            <a:t>kiếm</a:t>
          </a:r>
          <a:r>
            <a:rPr lang="en-US" sz="2600" kern="1200" dirty="0"/>
            <a:t> </a:t>
          </a:r>
          <a:r>
            <a:rPr lang="en-US" sz="2600" kern="1200" dirty="0" err="1"/>
            <a:t>thêm</a:t>
          </a:r>
          <a:r>
            <a:rPr lang="en-US" sz="2600" kern="1200" dirty="0"/>
            <a:t> </a:t>
          </a:r>
          <a:r>
            <a:rPr lang="en-US" sz="2600" kern="1200" dirty="0" err="1"/>
            <a:t>các</a:t>
          </a:r>
          <a:r>
            <a:rPr lang="en-US" sz="2600" kern="1200" dirty="0"/>
            <a:t> </a:t>
          </a:r>
          <a:r>
            <a:rPr lang="en-US" sz="2600" kern="1200" dirty="0" err="1"/>
            <a:t>nhãn</a:t>
          </a:r>
          <a:r>
            <a:rPr lang="en-US" sz="2600" kern="1200" dirty="0"/>
            <a:t> </a:t>
          </a:r>
          <a:r>
            <a:rPr lang="en-US" sz="2600" kern="1200" dirty="0" err="1"/>
            <a:t>hàng</a:t>
          </a:r>
          <a:r>
            <a:rPr lang="en-US" sz="2600" kern="1200" dirty="0"/>
            <a:t> </a:t>
          </a:r>
          <a:r>
            <a:rPr lang="en-US" sz="2600" kern="1200" dirty="0" err="1"/>
            <a:t>mới</a:t>
          </a:r>
          <a:endParaRPr lang="en-US" sz="2600" kern="1200" dirty="0"/>
        </a:p>
      </dsp:txBody>
      <dsp:txXfrm>
        <a:off x="7308342" y="248716"/>
        <a:ext cx="3203971" cy="1264939"/>
      </dsp:txXfrm>
    </dsp:sp>
    <dsp:sp modelId="{6DA45B68-EA00-490E-B187-041141D2AD0C}">
      <dsp:nvSpPr>
        <dsp:cNvPr id="0" name=""/>
        <dsp:cNvSpPr/>
      </dsp:nvSpPr>
      <dsp:spPr>
        <a:xfrm>
          <a:off x="7308342" y="1513655"/>
          <a:ext cx="3203971" cy="4048017"/>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vi-VN" sz="1600" kern="1200" dirty="0"/>
            <a:t>Tham gia hội chợ triễn lãm ngành  may mặc để quảng bá, giới thiệu và thu hút khách hàng</a:t>
          </a:r>
          <a:endParaRPr lang="en-US" sz="1600" kern="1200" dirty="0"/>
        </a:p>
        <a:p>
          <a:pPr marL="171450" lvl="1" indent="-171450" algn="l" defTabSz="711200">
            <a:lnSpc>
              <a:spcPct val="90000"/>
            </a:lnSpc>
            <a:spcBef>
              <a:spcPct val="0"/>
            </a:spcBef>
            <a:spcAft>
              <a:spcPct val="15000"/>
            </a:spcAft>
            <a:buChar char="•"/>
          </a:pPr>
          <a:r>
            <a:rPr lang="vi-VN" sz="1600" kern="1200" dirty="0"/>
            <a:t>Lên kế hoạch ngân sách cho tất cả chi phí dự kiến tầm 500 triệu để tìm kiếm thêm đơn hàng 1.500.000 hàng cho năm 2024, tăng 20% so với 2023 doanh thu có thể đạt thêm hơn 6.500.000USD</a:t>
          </a:r>
          <a:endParaRPr lang="en-US" sz="1600" kern="1200" dirty="0"/>
        </a:p>
      </dsp:txBody>
      <dsp:txXfrm>
        <a:off x="7308342" y="1513655"/>
        <a:ext cx="3203971" cy="404801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18C8FF-8632-45D8-AE3F-97C224EF12F9}" type="datetimeFigureOut">
              <a:rPr lang="en-US" smtClean="0"/>
              <a:t>10/29/2023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3811-ED69-4E4D-86B7-8D4596EC6671}" type="slidenum">
              <a:rPr lang="en-US" smtClean="0"/>
              <a:t>‹#›</a:t>
            </a:fld>
            <a:endParaRPr lang="en-US"/>
          </a:p>
        </p:txBody>
      </p:sp>
    </p:spTree>
    <p:extLst>
      <p:ext uri="{BB962C8B-B14F-4D97-AF65-F5344CB8AC3E}">
        <p14:creationId xmlns:p14="http://schemas.microsoft.com/office/powerpoint/2010/main" val="360971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1" name="Google Shape;30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C0FD2C-4D87-45E2-9A0E-05D1D6800B87}"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174697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C0FD2C-4D87-45E2-9A0E-05D1D6800B87}"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608672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C0FD2C-4D87-45E2-9A0E-05D1D6800B87}"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2012892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C0FD2C-4D87-45E2-9A0E-05D1D6800B87}"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1536187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C0FD2C-4D87-45E2-9A0E-05D1D6800B87}" type="datetimeFigureOut">
              <a:rPr lang="en-US" smtClean="0"/>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809087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C0FD2C-4D87-45E2-9A0E-05D1D6800B87}"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2658521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C0FD2C-4D87-45E2-9A0E-05D1D6800B87}" type="datetimeFigureOut">
              <a:rPr lang="en-US" smtClean="0"/>
              <a:t>10/29/2023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3058966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C0FD2C-4D87-45E2-9A0E-05D1D6800B87}" type="datetimeFigureOut">
              <a:rPr lang="en-US" smtClean="0"/>
              <a:t>10/29/2023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4254387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0FD2C-4D87-45E2-9A0E-05D1D6800B87}" type="datetimeFigureOut">
              <a:rPr lang="en-US" smtClean="0"/>
              <a:t>10/29/2023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3763663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C0FD2C-4D87-45E2-9A0E-05D1D6800B87}"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2707760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C0FD2C-4D87-45E2-9A0E-05D1D6800B87}" type="datetimeFigureOut">
              <a:rPr lang="en-US" smtClean="0"/>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0B88-09F2-4C96-9EB0-3AE2709E950F}" type="slidenum">
              <a:rPr lang="en-US" smtClean="0"/>
              <a:t>‹#›</a:t>
            </a:fld>
            <a:endParaRPr lang="en-US"/>
          </a:p>
        </p:txBody>
      </p:sp>
    </p:spTree>
    <p:extLst>
      <p:ext uri="{BB962C8B-B14F-4D97-AF65-F5344CB8AC3E}">
        <p14:creationId xmlns:p14="http://schemas.microsoft.com/office/powerpoint/2010/main" val="527052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0FD2C-4D87-45E2-9A0E-05D1D6800B87}" type="datetimeFigureOut">
              <a:rPr lang="en-US" smtClean="0"/>
              <a:t>10/29/2023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F00B88-09F2-4C96-9EB0-3AE2709E950F}" type="slidenum">
              <a:rPr lang="en-US" smtClean="0"/>
              <a:t>‹#›</a:t>
            </a:fld>
            <a:endParaRPr lang="en-US"/>
          </a:p>
        </p:txBody>
      </p:sp>
    </p:spTree>
    <p:extLst>
      <p:ext uri="{BB962C8B-B14F-4D97-AF65-F5344CB8AC3E}">
        <p14:creationId xmlns:p14="http://schemas.microsoft.com/office/powerpoint/2010/main" val="3005466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hyperlink" Target="https://vinatex.com.vn/nganh-det-may-viet-nam-lam-gi-de-khoi-phuc-thi-phan-duy-tri-dong-luc-tang-truong-trong-boi-canh-moi/" TargetMode="External"/><Relationship Id="rId2" Type="http://schemas.openxmlformats.org/officeDocument/2006/relationships/hyperlink" Target="https://vioit.org.vn/vn/chien-luoc-chinh-sach/xuat-khau-det-may-trong-boi-canh-moi---van-de-va--giai-pha-p-5282.4050.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7">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0079" y="325369"/>
            <a:ext cx="5296895" cy="1956841"/>
          </a:xfrm>
        </p:spPr>
        <p:txBody>
          <a:bodyPr vert="horz" lIns="91440" tIns="45720" rIns="91440" bIns="45720" rtlCol="0" anchor="b">
            <a:normAutofit/>
          </a:bodyPr>
          <a:lstStyle/>
          <a:p>
            <a:r>
              <a:rPr lang="en-US" b="1" dirty="0"/>
              <a:t>MARKETING MANAGEMENT</a:t>
            </a:r>
            <a:br>
              <a:rPr lang="en-US" sz="2600" b="1" dirty="0"/>
            </a:br>
            <a:br>
              <a:rPr lang="en-US" sz="2600" dirty="0"/>
            </a:br>
            <a:r>
              <a:rPr lang="en-US" sz="2400" b="1" dirty="0"/>
              <a:t>GIẢNG VIÊN: TRẦN ĐẮC UY VŨ</a:t>
            </a:r>
          </a:p>
        </p:txBody>
      </p:sp>
      <p:sp>
        <p:nvSpPr>
          <p:cNvPr id="2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B9B1D08A-3E71-4437-8063-78D4E5205454}"/>
              </a:ext>
            </a:extLst>
          </p:cNvPr>
          <p:cNvSpPr>
            <a:spLocks noGrp="1"/>
          </p:cNvSpPr>
          <p:nvPr>
            <p:ph type="body" sz="half" idx="2"/>
          </p:nvPr>
        </p:nvSpPr>
        <p:spPr>
          <a:xfrm>
            <a:off x="640080" y="2872899"/>
            <a:ext cx="4243589" cy="3320668"/>
          </a:xfrm>
        </p:spPr>
        <p:txBody>
          <a:bodyPr vert="horz" lIns="91440" tIns="45720" rIns="91440" bIns="45720" rtlCol="0">
            <a:normAutofit/>
          </a:bodyPr>
          <a:lstStyle/>
          <a:p>
            <a:pPr indent="-228600">
              <a:buFont typeface="Arial" panose="020B0604020202020204" pitchFamily="34" charset="0"/>
              <a:buChar char="•"/>
            </a:pPr>
            <a:r>
              <a:rPr lang="en-US" sz="2200" dirty="0"/>
              <a:t>HỌC VIÊN: LÊ THỊ ANH THƯ</a:t>
            </a:r>
          </a:p>
          <a:p>
            <a:pPr indent="-228600">
              <a:buFont typeface="Arial" panose="020B0604020202020204" pitchFamily="34" charset="0"/>
              <a:buChar char="•"/>
            </a:pPr>
            <a:r>
              <a:rPr lang="en-US" sz="2200" dirty="0"/>
              <a:t>BÀI TẬP CÁ NHÂN:</a:t>
            </a:r>
          </a:p>
          <a:p>
            <a:pPr indent="-228600">
              <a:buFont typeface="Arial" panose="020B0604020202020204" pitchFamily="34" charset="0"/>
              <a:buChar char="•"/>
            </a:pPr>
            <a:r>
              <a:rPr lang="en-US" sz="2200" dirty="0"/>
              <a:t>“</a:t>
            </a:r>
            <a:r>
              <a:rPr lang="en-US" sz="2200" dirty="0" err="1"/>
              <a:t>Năm</a:t>
            </a:r>
            <a:r>
              <a:rPr lang="en-US" sz="2200" dirty="0"/>
              <a:t> 2024 FGL MK </a:t>
            </a:r>
            <a:r>
              <a:rPr lang="en-US" sz="2200" dirty="0" err="1"/>
              <a:t>muốn</a:t>
            </a:r>
            <a:r>
              <a:rPr lang="en-US" sz="2200" dirty="0"/>
              <a:t> </a:t>
            </a:r>
            <a:r>
              <a:rPr lang="en-US" sz="2200" dirty="0" err="1"/>
              <a:t>tăng</a:t>
            </a:r>
            <a:r>
              <a:rPr lang="en-US" sz="2200" dirty="0"/>
              <a:t> </a:t>
            </a:r>
            <a:r>
              <a:rPr lang="en-US" sz="2200" dirty="0" err="1"/>
              <a:t>đơn</a:t>
            </a:r>
            <a:r>
              <a:rPr lang="en-US" sz="2200" dirty="0"/>
              <a:t> </a:t>
            </a:r>
            <a:r>
              <a:rPr lang="en-US" sz="2200" dirty="0" err="1"/>
              <a:t>hàng</a:t>
            </a:r>
            <a:r>
              <a:rPr lang="en-US" sz="2200" dirty="0"/>
              <a:t> </a:t>
            </a:r>
            <a:r>
              <a:rPr lang="en-US" sz="2200" dirty="0" err="1"/>
              <a:t>lên</a:t>
            </a:r>
            <a:r>
              <a:rPr lang="en-US" sz="2200" dirty="0"/>
              <a:t> 20%, </a:t>
            </a:r>
            <a:r>
              <a:rPr lang="en-US" sz="2200" dirty="0" err="1"/>
              <a:t>là</a:t>
            </a:r>
            <a:r>
              <a:rPr lang="en-US" sz="2200" dirty="0"/>
              <a:t> </a:t>
            </a:r>
            <a:r>
              <a:rPr lang="en-US" sz="2200" dirty="0" err="1"/>
              <a:t>một</a:t>
            </a:r>
            <a:r>
              <a:rPr lang="en-US" sz="2200" dirty="0"/>
              <a:t> </a:t>
            </a:r>
            <a:r>
              <a:rPr lang="en-US" sz="2200" dirty="0" err="1"/>
              <a:t>nhân</a:t>
            </a:r>
            <a:r>
              <a:rPr lang="en-US" sz="2200" dirty="0"/>
              <a:t> </a:t>
            </a:r>
            <a:r>
              <a:rPr lang="en-US" sz="2200" dirty="0" err="1"/>
              <a:t>viên</a:t>
            </a:r>
            <a:r>
              <a:rPr lang="en-US" sz="2200" dirty="0"/>
              <a:t> </a:t>
            </a:r>
            <a:r>
              <a:rPr lang="en-US" sz="2200" dirty="0" err="1"/>
              <a:t>được</a:t>
            </a:r>
            <a:r>
              <a:rPr lang="en-US" sz="2200" dirty="0"/>
              <a:t> BGĐ </a:t>
            </a:r>
            <a:r>
              <a:rPr lang="en-US" sz="2200" dirty="0" err="1"/>
              <a:t>tạo</a:t>
            </a:r>
            <a:r>
              <a:rPr lang="en-US" sz="2200" dirty="0"/>
              <a:t> </a:t>
            </a:r>
            <a:r>
              <a:rPr lang="en-US" sz="2200" dirty="0" err="1"/>
              <a:t>điều</a:t>
            </a:r>
            <a:r>
              <a:rPr lang="en-US" sz="2200" dirty="0"/>
              <a:t> </a:t>
            </a:r>
            <a:r>
              <a:rPr lang="en-US" sz="2200" dirty="0" err="1"/>
              <a:t>kiện</a:t>
            </a:r>
            <a:r>
              <a:rPr lang="en-US" sz="2200" dirty="0"/>
              <a:t> </a:t>
            </a:r>
            <a:r>
              <a:rPr lang="en-US" sz="2200" dirty="0" err="1"/>
              <a:t>tiếp</a:t>
            </a:r>
            <a:r>
              <a:rPr lang="en-US" sz="2200" dirty="0"/>
              <a:t> </a:t>
            </a:r>
            <a:r>
              <a:rPr lang="en-US" sz="2200" dirty="0" err="1"/>
              <a:t>cận</a:t>
            </a:r>
            <a:r>
              <a:rPr lang="en-US" sz="2200" dirty="0"/>
              <a:t> </a:t>
            </a:r>
            <a:r>
              <a:rPr lang="en-US" sz="2200" dirty="0" err="1"/>
              <a:t>các</a:t>
            </a:r>
            <a:r>
              <a:rPr lang="en-US" sz="2200" dirty="0"/>
              <a:t> </a:t>
            </a:r>
            <a:r>
              <a:rPr lang="en-US" sz="2200" dirty="0" err="1"/>
              <a:t>nguồn</a:t>
            </a:r>
            <a:r>
              <a:rPr lang="en-US" sz="2200" dirty="0"/>
              <a:t> </a:t>
            </a:r>
            <a:r>
              <a:rPr lang="en-US" sz="2200" dirty="0" err="1"/>
              <a:t>thông</a:t>
            </a:r>
            <a:r>
              <a:rPr lang="en-US" sz="2200" dirty="0"/>
              <a:t> tin </a:t>
            </a:r>
            <a:r>
              <a:rPr lang="en-US" sz="2200" dirty="0" err="1"/>
              <a:t>và</a:t>
            </a:r>
            <a:r>
              <a:rPr lang="en-US" sz="2200" dirty="0"/>
              <a:t> </a:t>
            </a:r>
            <a:r>
              <a:rPr lang="en-US" sz="2200" dirty="0" err="1"/>
              <a:t>thực</a:t>
            </a:r>
            <a:r>
              <a:rPr lang="en-US" sz="2200" dirty="0"/>
              <a:t> </a:t>
            </a:r>
            <a:r>
              <a:rPr lang="en-US" sz="2200" dirty="0" err="1"/>
              <a:t>hiện</a:t>
            </a:r>
            <a:r>
              <a:rPr lang="en-US" sz="2200" dirty="0"/>
              <a:t> </a:t>
            </a:r>
            <a:r>
              <a:rPr lang="en-US" sz="2200" dirty="0" err="1"/>
              <a:t>hoạch</a:t>
            </a:r>
            <a:r>
              <a:rPr lang="en-US" sz="2200" dirty="0"/>
              <a:t> </a:t>
            </a:r>
            <a:r>
              <a:rPr lang="en-US" sz="2200" dirty="0" err="1"/>
              <a:t>định</a:t>
            </a:r>
            <a:r>
              <a:rPr lang="en-US" sz="2200" dirty="0"/>
              <a:t> </a:t>
            </a:r>
            <a:r>
              <a:rPr lang="en-US" sz="2200" dirty="0" err="1"/>
              <a:t>kế</a:t>
            </a:r>
            <a:r>
              <a:rPr lang="en-US" sz="2200" dirty="0"/>
              <a:t> </a:t>
            </a:r>
            <a:r>
              <a:rPr lang="en-US" sz="2200" dirty="0" err="1"/>
              <a:t>hoạch</a:t>
            </a:r>
            <a:r>
              <a:rPr lang="en-US" sz="2200" dirty="0"/>
              <a:t> </a:t>
            </a:r>
            <a:r>
              <a:rPr lang="en-US" sz="2200" dirty="0" err="1"/>
              <a:t>và</a:t>
            </a:r>
            <a:r>
              <a:rPr lang="en-US" sz="2200" dirty="0"/>
              <a:t> </a:t>
            </a:r>
            <a:r>
              <a:rPr lang="en-US" sz="2200" dirty="0" err="1"/>
              <a:t>dự</a:t>
            </a:r>
            <a:r>
              <a:rPr lang="en-US" sz="2200" dirty="0"/>
              <a:t> </a:t>
            </a:r>
            <a:r>
              <a:rPr lang="en-US" sz="2200" dirty="0" err="1"/>
              <a:t>toán</a:t>
            </a:r>
            <a:r>
              <a:rPr lang="en-US" sz="2200" dirty="0"/>
              <a:t> chi </a:t>
            </a:r>
            <a:r>
              <a:rPr lang="en-US" sz="2200" dirty="0" err="1"/>
              <a:t>phí</a:t>
            </a:r>
            <a:r>
              <a:rPr lang="en-US" sz="2200" dirty="0"/>
              <a:t>”</a:t>
            </a:r>
          </a:p>
          <a:p>
            <a:pPr indent="-228600">
              <a:buFont typeface="Arial" panose="020B0604020202020204" pitchFamily="34" charset="0"/>
              <a:buChar char="•"/>
            </a:pPr>
            <a:endParaRPr lang="en-US" sz="2200" dirty="0"/>
          </a:p>
          <a:p>
            <a:pPr indent="-228600">
              <a:buFont typeface="Arial" panose="020B0604020202020204" pitchFamily="34" charset="0"/>
              <a:buChar char="•"/>
            </a:pPr>
            <a:endParaRPr lang="en-US" sz="2200" dirty="0"/>
          </a:p>
          <a:p>
            <a:pPr indent="-228600">
              <a:buFont typeface="Arial" panose="020B0604020202020204" pitchFamily="34" charset="0"/>
              <a:buChar char="•"/>
            </a:pPr>
            <a:endParaRPr lang="en-US" sz="2200" dirty="0"/>
          </a:p>
          <a:p>
            <a:pPr indent="-228600">
              <a:buFont typeface="Arial" panose="020B0604020202020204" pitchFamily="34" charset="0"/>
              <a:buChar char="•"/>
            </a:pPr>
            <a:endParaRPr lang="en-US" sz="2200" dirty="0"/>
          </a:p>
        </p:txBody>
      </p:sp>
      <p:pic>
        <p:nvPicPr>
          <p:cNvPr id="8" name="Content Placeholder 7" descr="A person drawing a wall with drawings on it&#10;&#10;Description automatically generated">
            <a:extLst>
              <a:ext uri="{FF2B5EF4-FFF2-40B4-BE49-F238E27FC236}">
                <a16:creationId xmlns:a16="http://schemas.microsoft.com/office/drawing/2014/main" id="{E349CB5E-2524-4439-A360-F2FC5642026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9758" r="-1"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651194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Text, whiteboard&#10;&#10;Description automatically generated">
            <a:extLst>
              <a:ext uri="{FF2B5EF4-FFF2-40B4-BE49-F238E27FC236}">
                <a16:creationId xmlns:a16="http://schemas.microsoft.com/office/drawing/2014/main" id="{7BE73583-2060-4C35-A19A-F8396E82346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4433" r="7450" b="1"/>
          <a:stretch/>
        </p:blipFill>
        <p:spPr>
          <a:xfrm>
            <a:off x="3578087" y="10"/>
            <a:ext cx="8620538" cy="6875809"/>
          </a:xfrm>
          <a:prstGeom prst="rect">
            <a:avLst/>
          </a:prstGeom>
        </p:spPr>
      </p:pic>
      <p:sp>
        <p:nvSpPr>
          <p:cNvPr id="6" name="TextBox 21"/>
          <p:cNvSpPr txBox="1">
            <a:spLocks noChangeArrowheads="1"/>
          </p:cNvSpPr>
          <p:nvPr/>
        </p:nvSpPr>
        <p:spPr bwMode="auto">
          <a:xfrm>
            <a:off x="-8765" y="1286359"/>
            <a:ext cx="4047364" cy="519543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t">
            <a:normAutofit/>
          </a:bodyPr>
          <a:lstStyle>
            <a:lvl1pPr defTabSz="91313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91313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91313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91313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91313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91313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91313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91313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91313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defTabSz="914400" fontAlgn="base">
              <a:spcBef>
                <a:spcPct val="0"/>
              </a:spcBef>
              <a:spcAft>
                <a:spcPts val="600"/>
              </a:spcAft>
              <a:buNone/>
            </a:pPr>
            <a:r>
              <a:rPr lang="en-US" altLang="en-US" sz="4000" b="1" dirty="0">
                <a:solidFill>
                  <a:srgbClr val="FFFFFF"/>
                </a:solidFill>
                <a:latin typeface="+mj-lt"/>
                <a:ea typeface="+mj-ea"/>
                <a:cs typeface="+mj-cs"/>
              </a:rPr>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9875" y="146685"/>
            <a:ext cx="1283335" cy="5461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wheel spokes="8"/>
      </p:transition>
    </mc:Choice>
    <mc:Fallback xmlns="">
      <p:transition spd="slow">
        <p:wheel spokes="8"/>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grpSp>
        <p:nvGrpSpPr>
          <p:cNvPr id="307" name="Google Shape;307;p10"/>
          <p:cNvGrpSpPr/>
          <p:nvPr/>
        </p:nvGrpSpPr>
        <p:grpSpPr>
          <a:xfrm>
            <a:off x="1401506" y="4107115"/>
            <a:ext cx="9389396" cy="1016129"/>
            <a:chOff x="1401506" y="4107115"/>
            <a:chExt cx="9389396" cy="1016129"/>
          </a:xfrm>
        </p:grpSpPr>
        <p:sp>
          <p:nvSpPr>
            <p:cNvPr id="308" name="Google Shape;308;p10"/>
            <p:cNvSpPr/>
            <p:nvPr/>
          </p:nvSpPr>
          <p:spPr>
            <a:xfrm rot="-5400000">
              <a:off x="1143963" y="4364659"/>
              <a:ext cx="1016123" cy="501036"/>
            </a:xfrm>
            <a:custGeom>
              <a:avLst/>
              <a:gdLst/>
              <a:ahLst/>
              <a:cxnLst/>
              <a:rect l="l" t="t" r="r" b="b"/>
              <a:pathLst>
                <a:path w="1016123" h="491203" extrusionOk="0">
                  <a:moveTo>
                    <a:pt x="0" y="491203"/>
                  </a:moveTo>
                  <a:lnTo>
                    <a:pt x="341569" y="0"/>
                  </a:lnTo>
                  <a:lnTo>
                    <a:pt x="1016123" y="0"/>
                  </a:lnTo>
                  <a:lnTo>
                    <a:pt x="895575" y="491203"/>
                  </a:lnTo>
                  <a:lnTo>
                    <a:pt x="0" y="491203"/>
                  </a:lnTo>
                  <a:close/>
                </a:path>
              </a:pathLst>
            </a:custGeom>
            <a:solidFill>
              <a:srgbClr val="038FB2"/>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9" name="Google Shape;309;p10"/>
            <p:cNvSpPr/>
            <p:nvPr/>
          </p:nvSpPr>
          <p:spPr>
            <a:xfrm>
              <a:off x="1902542" y="4227668"/>
              <a:ext cx="8888361" cy="895576"/>
            </a:xfrm>
            <a:prstGeom prst="homePlate">
              <a:avLst>
                <a:gd name="adj" fmla="val 32434"/>
              </a:avLst>
            </a:prstGeom>
            <a:solidFill>
              <a:srgbClr val="0EA4CC"/>
            </a:solidFill>
            <a:ln>
              <a:noFill/>
            </a:ln>
            <a:effectLst>
              <a:outerShdw blurRad="50800" dist="38100" algn="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nvGrpSpPr>
          <p:cNvPr id="310" name="Google Shape;310;p10"/>
          <p:cNvGrpSpPr/>
          <p:nvPr/>
        </p:nvGrpSpPr>
        <p:grpSpPr>
          <a:xfrm>
            <a:off x="1401507" y="3341922"/>
            <a:ext cx="9389396" cy="895578"/>
            <a:chOff x="1401507" y="3341922"/>
            <a:chExt cx="9389396" cy="895578"/>
          </a:xfrm>
        </p:grpSpPr>
        <p:sp>
          <p:nvSpPr>
            <p:cNvPr id="311" name="Google Shape;311;p10"/>
            <p:cNvSpPr/>
            <p:nvPr/>
          </p:nvSpPr>
          <p:spPr>
            <a:xfrm rot="-5400000">
              <a:off x="1204237" y="3539192"/>
              <a:ext cx="895575" cy="501035"/>
            </a:xfrm>
            <a:prstGeom prst="trapezoid">
              <a:avLst>
                <a:gd name="adj" fmla="val 25000"/>
              </a:avLst>
            </a:prstGeom>
            <a:solidFill>
              <a:srgbClr val="8DBC0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2" name="Google Shape;312;p10"/>
            <p:cNvSpPr/>
            <p:nvPr/>
          </p:nvSpPr>
          <p:spPr>
            <a:xfrm>
              <a:off x="1902542" y="3341924"/>
              <a:ext cx="8888361" cy="895576"/>
            </a:xfrm>
            <a:prstGeom prst="homePlate">
              <a:avLst>
                <a:gd name="adj" fmla="val 30238"/>
              </a:avLst>
            </a:prstGeom>
            <a:solidFill>
              <a:srgbClr val="ACDC30"/>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nvGrpSpPr>
          <p:cNvPr id="313" name="Google Shape;313;p10"/>
          <p:cNvGrpSpPr/>
          <p:nvPr/>
        </p:nvGrpSpPr>
        <p:grpSpPr>
          <a:xfrm>
            <a:off x="1401096" y="2446348"/>
            <a:ext cx="9389806" cy="1028697"/>
            <a:chOff x="1401096" y="2446348"/>
            <a:chExt cx="9389806" cy="1028697"/>
          </a:xfrm>
        </p:grpSpPr>
        <p:sp>
          <p:nvSpPr>
            <p:cNvPr id="314" name="Google Shape;314;p10"/>
            <p:cNvSpPr/>
            <p:nvPr/>
          </p:nvSpPr>
          <p:spPr>
            <a:xfrm rot="-5400000" flipH="1">
              <a:off x="1143553" y="2716466"/>
              <a:ext cx="1016123" cy="501036"/>
            </a:xfrm>
            <a:custGeom>
              <a:avLst/>
              <a:gdLst/>
              <a:ahLst/>
              <a:cxnLst/>
              <a:rect l="l" t="t" r="r" b="b"/>
              <a:pathLst>
                <a:path w="1016123" h="491203" extrusionOk="0">
                  <a:moveTo>
                    <a:pt x="0" y="491203"/>
                  </a:moveTo>
                  <a:lnTo>
                    <a:pt x="341569" y="0"/>
                  </a:lnTo>
                  <a:lnTo>
                    <a:pt x="1016123" y="0"/>
                  </a:lnTo>
                  <a:lnTo>
                    <a:pt x="895575" y="491203"/>
                  </a:lnTo>
                  <a:lnTo>
                    <a:pt x="0" y="491203"/>
                  </a:lnTo>
                  <a:close/>
                </a:path>
              </a:pathLst>
            </a:custGeom>
            <a:solidFill>
              <a:srgbClr val="E99911"/>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5" name="Google Shape;315;p10"/>
            <p:cNvSpPr/>
            <p:nvPr/>
          </p:nvSpPr>
          <p:spPr>
            <a:xfrm>
              <a:off x="1902542" y="2446348"/>
              <a:ext cx="8888361" cy="895576"/>
            </a:xfrm>
            <a:prstGeom prst="homePlate">
              <a:avLst>
                <a:gd name="adj" fmla="val 32434"/>
              </a:avLst>
            </a:prstGeom>
            <a:solidFill>
              <a:srgbClr val="FEAB18"/>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grpSp>
        <p:nvGrpSpPr>
          <p:cNvPr id="316" name="Google Shape;316;p10"/>
          <p:cNvGrpSpPr/>
          <p:nvPr/>
        </p:nvGrpSpPr>
        <p:grpSpPr>
          <a:xfrm>
            <a:off x="1401096" y="1550772"/>
            <a:ext cx="9389806" cy="1266024"/>
            <a:chOff x="1401096" y="1550772"/>
            <a:chExt cx="9389806" cy="1266024"/>
          </a:xfrm>
        </p:grpSpPr>
        <p:sp>
          <p:nvSpPr>
            <p:cNvPr id="317" name="Google Shape;317;p10"/>
            <p:cNvSpPr/>
            <p:nvPr/>
          </p:nvSpPr>
          <p:spPr>
            <a:xfrm rot="-5400000" flipH="1">
              <a:off x="1025566" y="1930397"/>
              <a:ext cx="1261929" cy="510868"/>
            </a:xfrm>
            <a:custGeom>
              <a:avLst/>
              <a:gdLst/>
              <a:ahLst/>
              <a:cxnLst/>
              <a:rect l="l" t="t" r="r" b="b"/>
              <a:pathLst>
                <a:path w="1261929" h="510868" extrusionOk="0">
                  <a:moveTo>
                    <a:pt x="0" y="510868"/>
                  </a:moveTo>
                  <a:lnTo>
                    <a:pt x="646369" y="9833"/>
                  </a:lnTo>
                  <a:lnTo>
                    <a:pt x="1261929" y="0"/>
                  </a:lnTo>
                  <a:lnTo>
                    <a:pt x="895575" y="510868"/>
                  </a:lnTo>
                  <a:lnTo>
                    <a:pt x="0" y="510868"/>
                  </a:lnTo>
                  <a:close/>
                </a:path>
              </a:pathLst>
            </a:custGeom>
            <a:solidFill>
              <a:srgbClr val="BC0E1F"/>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8" name="Google Shape;318;p10"/>
            <p:cNvSpPr/>
            <p:nvPr/>
          </p:nvSpPr>
          <p:spPr>
            <a:xfrm>
              <a:off x="1902542" y="1550772"/>
              <a:ext cx="8888361" cy="895576"/>
            </a:xfrm>
            <a:prstGeom prst="homePlate">
              <a:avLst>
                <a:gd name="adj" fmla="val 34630"/>
              </a:avLst>
            </a:prstGeom>
            <a:solidFill>
              <a:srgbClr val="D22F46"/>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319" name="Google Shape;319;p10"/>
          <p:cNvSpPr txBox="1"/>
          <p:nvPr/>
        </p:nvSpPr>
        <p:spPr>
          <a:xfrm>
            <a:off x="2140397" y="1682760"/>
            <a:ext cx="720000"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ES" sz="3600" b="1">
                <a:solidFill>
                  <a:schemeClr val="lt1"/>
                </a:solidFill>
                <a:latin typeface="Montserrat"/>
                <a:sym typeface="Montserrat"/>
              </a:rPr>
              <a:t>I.</a:t>
            </a:r>
            <a:endParaRPr/>
          </a:p>
        </p:txBody>
      </p:sp>
      <p:sp>
        <p:nvSpPr>
          <p:cNvPr id="320" name="Google Shape;320;p10"/>
          <p:cNvSpPr txBox="1"/>
          <p:nvPr/>
        </p:nvSpPr>
        <p:spPr>
          <a:xfrm>
            <a:off x="2140397" y="2590672"/>
            <a:ext cx="874316"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ES" sz="3600" b="1">
                <a:solidFill>
                  <a:schemeClr val="lt1"/>
                </a:solidFill>
                <a:latin typeface="Montserrat"/>
                <a:sym typeface="Montserrat"/>
              </a:rPr>
              <a:t>II.</a:t>
            </a:r>
            <a:endParaRPr/>
          </a:p>
        </p:txBody>
      </p:sp>
      <p:sp>
        <p:nvSpPr>
          <p:cNvPr id="321" name="Google Shape;321;p10"/>
          <p:cNvSpPr txBox="1"/>
          <p:nvPr/>
        </p:nvSpPr>
        <p:spPr>
          <a:xfrm>
            <a:off x="2135616" y="3481213"/>
            <a:ext cx="879097"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ES" sz="3600" b="1">
                <a:solidFill>
                  <a:schemeClr val="lt1"/>
                </a:solidFill>
                <a:latin typeface="Montserrat"/>
                <a:sym typeface="Montserrat"/>
              </a:rPr>
              <a:t>III.</a:t>
            </a:r>
            <a:endParaRPr/>
          </a:p>
        </p:txBody>
      </p:sp>
      <p:sp>
        <p:nvSpPr>
          <p:cNvPr id="322" name="Google Shape;322;p10"/>
          <p:cNvSpPr txBox="1"/>
          <p:nvPr/>
        </p:nvSpPr>
        <p:spPr>
          <a:xfrm>
            <a:off x="2135616" y="4389125"/>
            <a:ext cx="879097"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s-ES" sz="3600" b="1">
                <a:solidFill>
                  <a:schemeClr val="lt1"/>
                </a:solidFill>
                <a:latin typeface="Montserrat"/>
                <a:sym typeface="Montserrat"/>
              </a:rPr>
              <a:t>IV.</a:t>
            </a:r>
            <a:endParaRPr/>
          </a:p>
        </p:txBody>
      </p:sp>
      <p:sp>
        <p:nvSpPr>
          <p:cNvPr id="324" name="Google Shape;324;p10"/>
          <p:cNvSpPr txBox="1"/>
          <p:nvPr/>
        </p:nvSpPr>
        <p:spPr>
          <a:xfrm>
            <a:off x="3324225" y="1805514"/>
            <a:ext cx="2387258" cy="400110"/>
          </a:xfrm>
          <a:prstGeom prst="rect">
            <a:avLst/>
          </a:prstGeom>
          <a:noFill/>
          <a:ln>
            <a:noFill/>
          </a:ln>
        </p:spPr>
        <p:txBody>
          <a:bodyPr spcFirstLastPara="1" wrap="square" lIns="91425" tIns="45700" rIns="91425" bIns="45700" anchor="t" anchorCtr="0">
            <a:noAutofit/>
          </a:bodyPr>
          <a:lstStyle/>
          <a:p>
            <a:r>
              <a:rPr lang="es-ES" b="1" dirty="0">
                <a:solidFill>
                  <a:schemeClr val="lt1"/>
                </a:solidFill>
                <a:latin typeface="Montserrat"/>
                <a:sym typeface="Montserrat"/>
              </a:rPr>
              <a:t>TÌNH HÌNH HIỆN TẠI </a:t>
            </a:r>
            <a:endParaRPr lang="es-ES" dirty="0"/>
          </a:p>
          <a:p>
            <a:pPr marL="0" marR="0" lvl="0" indent="0" algn="l" rtl="0">
              <a:spcBef>
                <a:spcPts val="0"/>
              </a:spcBef>
              <a:spcAft>
                <a:spcPts val="0"/>
              </a:spcAft>
              <a:buNone/>
            </a:pPr>
            <a:endParaRPr b="1" dirty="0">
              <a:solidFill>
                <a:schemeClr val="bg1"/>
              </a:solidFill>
            </a:endParaRPr>
          </a:p>
        </p:txBody>
      </p:sp>
      <p:sp>
        <p:nvSpPr>
          <p:cNvPr id="325" name="Google Shape;325;p10"/>
          <p:cNvSpPr txBox="1"/>
          <p:nvPr/>
        </p:nvSpPr>
        <p:spPr>
          <a:xfrm>
            <a:off x="3324224" y="2685947"/>
            <a:ext cx="3709621" cy="40011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b="1" dirty="0"/>
              <a:t>PHÂN TÍCH BỐI CẢNH KINH DOANH</a:t>
            </a:r>
            <a:endParaRPr b="1" dirty="0"/>
          </a:p>
        </p:txBody>
      </p:sp>
      <p:sp>
        <p:nvSpPr>
          <p:cNvPr id="326" name="Google Shape;326;p10"/>
          <p:cNvSpPr txBox="1"/>
          <p:nvPr/>
        </p:nvSpPr>
        <p:spPr>
          <a:xfrm>
            <a:off x="3333233" y="3613210"/>
            <a:ext cx="5042141" cy="400110"/>
          </a:xfrm>
          <a:prstGeom prst="rect">
            <a:avLst/>
          </a:prstGeom>
          <a:noFill/>
          <a:ln>
            <a:noFill/>
          </a:ln>
        </p:spPr>
        <p:txBody>
          <a:bodyPr spcFirstLastPara="1" wrap="square" lIns="91425" tIns="45700" rIns="91425" bIns="45700" anchor="t" anchorCtr="0">
            <a:noAutofit/>
          </a:bodyPr>
          <a:lstStyle/>
          <a:p>
            <a:r>
              <a:rPr lang="en-US" b="1" dirty="0"/>
              <a:t>KẾ HOACH MARKETING</a:t>
            </a:r>
            <a:r>
              <a:rPr lang="vi-VN" b="1" dirty="0"/>
              <a:t> VÀ CHI PHÍ</a:t>
            </a:r>
            <a:endParaRPr lang="en-US" b="1" dirty="0"/>
          </a:p>
          <a:p>
            <a:pPr marL="0" marR="0" lvl="0" indent="0" algn="l" rtl="0">
              <a:spcBef>
                <a:spcPts val="0"/>
              </a:spcBef>
              <a:spcAft>
                <a:spcPts val="0"/>
              </a:spcAft>
              <a:buNone/>
            </a:pPr>
            <a:endParaRPr dirty="0"/>
          </a:p>
        </p:txBody>
      </p:sp>
      <p:sp>
        <p:nvSpPr>
          <p:cNvPr id="328" name="Google Shape;328;p10"/>
          <p:cNvSpPr txBox="1"/>
          <p:nvPr/>
        </p:nvSpPr>
        <p:spPr>
          <a:xfrm>
            <a:off x="3074191" y="4525471"/>
            <a:ext cx="4761670" cy="400110"/>
          </a:xfrm>
          <a:prstGeom prst="rect">
            <a:avLst/>
          </a:prstGeom>
          <a:noFill/>
          <a:ln>
            <a:noFill/>
          </a:ln>
        </p:spPr>
        <p:txBody>
          <a:bodyPr spcFirstLastPara="1" wrap="square" lIns="91425" tIns="45700" rIns="91425" bIns="45700" anchor="t" anchorCtr="0">
            <a:noAutofit/>
          </a:bodyPr>
          <a:lstStyle/>
          <a:p>
            <a:pPr lvl="0"/>
            <a:r>
              <a:rPr lang="en-US" b="1" dirty="0"/>
              <a:t>TÀI LIỆU THAM KHẢO</a:t>
            </a:r>
          </a:p>
        </p:txBody>
      </p:sp>
      <p:sp>
        <p:nvSpPr>
          <p:cNvPr id="334" name="Google Shape;334;p10"/>
          <p:cNvSpPr/>
          <p:nvPr/>
        </p:nvSpPr>
        <p:spPr>
          <a:xfrm>
            <a:off x="9607863" y="1789925"/>
            <a:ext cx="643175" cy="431988"/>
          </a:xfrm>
          <a:custGeom>
            <a:avLst/>
            <a:gdLst/>
            <a:ahLst/>
            <a:cxnLst/>
            <a:rect l="l" t="t" r="r" b="b"/>
            <a:pathLst>
              <a:path w="10653" h="7459" extrusionOk="0">
                <a:moveTo>
                  <a:pt x="9475" y="803"/>
                </a:moveTo>
                <a:lnTo>
                  <a:pt x="5514" y="4657"/>
                </a:lnTo>
                <a:cubicBezTo>
                  <a:pt x="5460" y="4711"/>
                  <a:pt x="5394" y="4737"/>
                  <a:pt x="5327" y="4737"/>
                </a:cubicBezTo>
                <a:cubicBezTo>
                  <a:pt x="5260" y="4737"/>
                  <a:pt x="5193" y="4711"/>
                  <a:pt x="5139" y="4657"/>
                </a:cubicBezTo>
                <a:lnTo>
                  <a:pt x="1196" y="803"/>
                </a:lnTo>
                <a:close/>
                <a:moveTo>
                  <a:pt x="804" y="1160"/>
                </a:moveTo>
                <a:lnTo>
                  <a:pt x="3409" y="3693"/>
                </a:lnTo>
                <a:lnTo>
                  <a:pt x="804" y="6299"/>
                </a:lnTo>
                <a:lnTo>
                  <a:pt x="804" y="1160"/>
                </a:lnTo>
                <a:close/>
                <a:moveTo>
                  <a:pt x="9850" y="1178"/>
                </a:moveTo>
                <a:lnTo>
                  <a:pt x="9850" y="6299"/>
                </a:lnTo>
                <a:lnTo>
                  <a:pt x="7263" y="3693"/>
                </a:lnTo>
                <a:lnTo>
                  <a:pt x="9850" y="1178"/>
                </a:lnTo>
                <a:close/>
                <a:moveTo>
                  <a:pt x="6906" y="4068"/>
                </a:moveTo>
                <a:lnTo>
                  <a:pt x="9493" y="6655"/>
                </a:lnTo>
                <a:lnTo>
                  <a:pt x="1196" y="6655"/>
                </a:lnTo>
                <a:lnTo>
                  <a:pt x="3783" y="4068"/>
                </a:lnTo>
                <a:lnTo>
                  <a:pt x="4782" y="5032"/>
                </a:lnTo>
                <a:cubicBezTo>
                  <a:pt x="4943" y="5192"/>
                  <a:pt x="5139" y="5264"/>
                  <a:pt x="5353" y="5264"/>
                </a:cubicBezTo>
                <a:cubicBezTo>
                  <a:pt x="5550" y="5264"/>
                  <a:pt x="5746" y="5192"/>
                  <a:pt x="5907" y="5032"/>
                </a:cubicBezTo>
                <a:lnTo>
                  <a:pt x="6906" y="4068"/>
                </a:lnTo>
                <a:close/>
                <a:moveTo>
                  <a:pt x="1" y="0"/>
                </a:moveTo>
                <a:lnTo>
                  <a:pt x="1" y="7458"/>
                </a:lnTo>
                <a:lnTo>
                  <a:pt x="10653" y="7458"/>
                </a:lnTo>
                <a:lnTo>
                  <a:pt x="10653"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grpSp>
        <p:nvGrpSpPr>
          <p:cNvPr id="335" name="Google Shape;335;p10"/>
          <p:cNvGrpSpPr/>
          <p:nvPr/>
        </p:nvGrpSpPr>
        <p:grpSpPr>
          <a:xfrm>
            <a:off x="9705501" y="4411395"/>
            <a:ext cx="583947" cy="615926"/>
            <a:chOff x="5262600" y="2942475"/>
            <a:chExt cx="241800" cy="265875"/>
          </a:xfrm>
        </p:grpSpPr>
        <p:sp>
          <p:nvSpPr>
            <p:cNvPr id="336" name="Google Shape;336;p10"/>
            <p:cNvSpPr/>
            <p:nvPr/>
          </p:nvSpPr>
          <p:spPr>
            <a:xfrm>
              <a:off x="5426300" y="3078075"/>
              <a:ext cx="51775" cy="51750"/>
            </a:xfrm>
            <a:custGeom>
              <a:avLst/>
              <a:gdLst/>
              <a:ahLst/>
              <a:cxnLst/>
              <a:rect l="l" t="t" r="r" b="b"/>
              <a:pathLst>
                <a:path w="2071" h="2070" extrusionOk="0">
                  <a:moveTo>
                    <a:pt x="1018" y="0"/>
                  </a:moveTo>
                  <a:cubicBezTo>
                    <a:pt x="465" y="0"/>
                    <a:pt x="1" y="464"/>
                    <a:pt x="1" y="1035"/>
                  </a:cubicBezTo>
                  <a:cubicBezTo>
                    <a:pt x="1" y="1606"/>
                    <a:pt x="465" y="2070"/>
                    <a:pt x="1018" y="2070"/>
                  </a:cubicBezTo>
                  <a:cubicBezTo>
                    <a:pt x="1607" y="2070"/>
                    <a:pt x="2071" y="1606"/>
                    <a:pt x="2071" y="1035"/>
                  </a:cubicBezTo>
                  <a:cubicBezTo>
                    <a:pt x="2071" y="464"/>
                    <a:pt x="1607" y="0"/>
                    <a:pt x="101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10"/>
            <p:cNvSpPr/>
            <p:nvPr/>
          </p:nvSpPr>
          <p:spPr>
            <a:xfrm>
              <a:off x="5288025" y="3078075"/>
              <a:ext cx="51775" cy="51750"/>
            </a:xfrm>
            <a:custGeom>
              <a:avLst/>
              <a:gdLst/>
              <a:ahLst/>
              <a:cxnLst/>
              <a:rect l="l" t="t" r="r" b="b"/>
              <a:pathLst>
                <a:path w="2071" h="2070" extrusionOk="0">
                  <a:moveTo>
                    <a:pt x="1053" y="0"/>
                  </a:moveTo>
                  <a:cubicBezTo>
                    <a:pt x="482" y="0"/>
                    <a:pt x="1" y="464"/>
                    <a:pt x="1" y="1035"/>
                  </a:cubicBezTo>
                  <a:cubicBezTo>
                    <a:pt x="1" y="1606"/>
                    <a:pt x="482" y="2070"/>
                    <a:pt x="1053" y="2070"/>
                  </a:cubicBezTo>
                  <a:cubicBezTo>
                    <a:pt x="1606" y="2070"/>
                    <a:pt x="2070" y="1606"/>
                    <a:pt x="2070" y="1035"/>
                  </a:cubicBezTo>
                  <a:cubicBezTo>
                    <a:pt x="2070" y="464"/>
                    <a:pt x="1606" y="0"/>
                    <a:pt x="105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10"/>
            <p:cNvSpPr/>
            <p:nvPr/>
          </p:nvSpPr>
          <p:spPr>
            <a:xfrm>
              <a:off x="5410250" y="3136950"/>
              <a:ext cx="93700" cy="51775"/>
            </a:xfrm>
            <a:custGeom>
              <a:avLst/>
              <a:gdLst/>
              <a:ahLst/>
              <a:cxnLst/>
              <a:rect l="l" t="t" r="r" b="b"/>
              <a:pathLst>
                <a:path w="3748" h="2071" extrusionOk="0">
                  <a:moveTo>
                    <a:pt x="1660" y="0"/>
                  </a:moveTo>
                  <a:cubicBezTo>
                    <a:pt x="1392" y="0"/>
                    <a:pt x="1089" y="36"/>
                    <a:pt x="821" y="125"/>
                  </a:cubicBezTo>
                  <a:cubicBezTo>
                    <a:pt x="554" y="197"/>
                    <a:pt x="286" y="322"/>
                    <a:pt x="36" y="464"/>
                  </a:cubicBezTo>
                  <a:lnTo>
                    <a:pt x="1" y="518"/>
                  </a:lnTo>
                  <a:cubicBezTo>
                    <a:pt x="375" y="625"/>
                    <a:pt x="750" y="803"/>
                    <a:pt x="1053" y="1053"/>
                  </a:cubicBezTo>
                  <a:cubicBezTo>
                    <a:pt x="1303" y="1232"/>
                    <a:pt x="1446" y="1517"/>
                    <a:pt x="1446" y="1838"/>
                  </a:cubicBezTo>
                  <a:lnTo>
                    <a:pt x="1446" y="2070"/>
                  </a:lnTo>
                  <a:lnTo>
                    <a:pt x="3730" y="2070"/>
                  </a:lnTo>
                  <a:lnTo>
                    <a:pt x="3730" y="1017"/>
                  </a:lnTo>
                  <a:cubicBezTo>
                    <a:pt x="3747" y="857"/>
                    <a:pt x="3676" y="714"/>
                    <a:pt x="3533" y="607"/>
                  </a:cubicBezTo>
                  <a:cubicBezTo>
                    <a:pt x="3230" y="375"/>
                    <a:pt x="2891" y="215"/>
                    <a:pt x="2516" y="125"/>
                  </a:cubicBezTo>
                  <a:cubicBezTo>
                    <a:pt x="2249" y="36"/>
                    <a:pt x="1963" y="0"/>
                    <a:pt x="166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10"/>
            <p:cNvSpPr/>
            <p:nvPr/>
          </p:nvSpPr>
          <p:spPr>
            <a:xfrm>
              <a:off x="5262600" y="3136950"/>
              <a:ext cx="93700" cy="51775"/>
            </a:xfrm>
            <a:custGeom>
              <a:avLst/>
              <a:gdLst/>
              <a:ahLst/>
              <a:cxnLst/>
              <a:rect l="l" t="t" r="r" b="b"/>
              <a:pathLst>
                <a:path w="3748" h="2071" extrusionOk="0">
                  <a:moveTo>
                    <a:pt x="2070" y="0"/>
                  </a:moveTo>
                  <a:cubicBezTo>
                    <a:pt x="1767" y="0"/>
                    <a:pt x="1482" y="36"/>
                    <a:pt x="1214" y="125"/>
                  </a:cubicBezTo>
                  <a:cubicBezTo>
                    <a:pt x="857" y="232"/>
                    <a:pt x="500" y="393"/>
                    <a:pt x="197" y="607"/>
                  </a:cubicBezTo>
                  <a:cubicBezTo>
                    <a:pt x="72" y="714"/>
                    <a:pt x="1" y="875"/>
                    <a:pt x="1" y="1017"/>
                  </a:cubicBezTo>
                  <a:lnTo>
                    <a:pt x="1" y="2070"/>
                  </a:lnTo>
                  <a:lnTo>
                    <a:pt x="2284" y="2070"/>
                  </a:lnTo>
                  <a:lnTo>
                    <a:pt x="2284" y="1838"/>
                  </a:lnTo>
                  <a:cubicBezTo>
                    <a:pt x="2284" y="1535"/>
                    <a:pt x="2427" y="1249"/>
                    <a:pt x="2659" y="1071"/>
                  </a:cubicBezTo>
                  <a:lnTo>
                    <a:pt x="2677" y="1053"/>
                  </a:lnTo>
                  <a:lnTo>
                    <a:pt x="2695" y="1035"/>
                  </a:lnTo>
                  <a:cubicBezTo>
                    <a:pt x="3016" y="803"/>
                    <a:pt x="3373" y="643"/>
                    <a:pt x="3748" y="518"/>
                  </a:cubicBezTo>
                  <a:cubicBezTo>
                    <a:pt x="3712" y="500"/>
                    <a:pt x="3694" y="464"/>
                    <a:pt x="3676" y="429"/>
                  </a:cubicBezTo>
                  <a:cubicBezTo>
                    <a:pt x="3426" y="286"/>
                    <a:pt x="3177" y="197"/>
                    <a:pt x="2909" y="125"/>
                  </a:cubicBezTo>
                  <a:cubicBezTo>
                    <a:pt x="2641" y="36"/>
                    <a:pt x="2356" y="0"/>
                    <a:pt x="20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10"/>
            <p:cNvSpPr/>
            <p:nvPr/>
          </p:nvSpPr>
          <p:spPr>
            <a:xfrm>
              <a:off x="5331300" y="3157025"/>
              <a:ext cx="103500" cy="51325"/>
            </a:xfrm>
            <a:custGeom>
              <a:avLst/>
              <a:gdLst/>
              <a:ahLst/>
              <a:cxnLst/>
              <a:rect l="l" t="t" r="r" b="b"/>
              <a:pathLst>
                <a:path w="4140" h="2053" extrusionOk="0">
                  <a:moveTo>
                    <a:pt x="2070" y="0"/>
                  </a:moveTo>
                  <a:cubicBezTo>
                    <a:pt x="1785" y="0"/>
                    <a:pt x="1499" y="36"/>
                    <a:pt x="1214" y="125"/>
                  </a:cubicBezTo>
                  <a:cubicBezTo>
                    <a:pt x="857" y="232"/>
                    <a:pt x="518" y="393"/>
                    <a:pt x="214" y="607"/>
                  </a:cubicBezTo>
                  <a:cubicBezTo>
                    <a:pt x="90" y="714"/>
                    <a:pt x="0" y="857"/>
                    <a:pt x="0" y="1035"/>
                  </a:cubicBezTo>
                  <a:lnTo>
                    <a:pt x="0" y="2052"/>
                  </a:lnTo>
                  <a:lnTo>
                    <a:pt x="4140" y="2052"/>
                  </a:lnTo>
                  <a:lnTo>
                    <a:pt x="4140" y="1035"/>
                  </a:lnTo>
                  <a:cubicBezTo>
                    <a:pt x="4140" y="857"/>
                    <a:pt x="4068" y="714"/>
                    <a:pt x="3944" y="607"/>
                  </a:cubicBezTo>
                  <a:cubicBezTo>
                    <a:pt x="3640" y="375"/>
                    <a:pt x="3283" y="214"/>
                    <a:pt x="2927" y="125"/>
                  </a:cubicBezTo>
                  <a:cubicBezTo>
                    <a:pt x="2641" y="54"/>
                    <a:pt x="2356" y="0"/>
                    <a:pt x="207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0"/>
            <p:cNvSpPr/>
            <p:nvPr/>
          </p:nvSpPr>
          <p:spPr>
            <a:xfrm>
              <a:off x="5357175" y="3098150"/>
              <a:ext cx="51750" cy="51750"/>
            </a:xfrm>
            <a:custGeom>
              <a:avLst/>
              <a:gdLst/>
              <a:ahLst/>
              <a:cxnLst/>
              <a:rect l="l" t="t" r="r" b="b"/>
              <a:pathLst>
                <a:path w="2070" h="2070" extrusionOk="0">
                  <a:moveTo>
                    <a:pt x="1035" y="0"/>
                  </a:moveTo>
                  <a:cubicBezTo>
                    <a:pt x="464" y="0"/>
                    <a:pt x="0" y="464"/>
                    <a:pt x="0" y="1035"/>
                  </a:cubicBezTo>
                  <a:cubicBezTo>
                    <a:pt x="0" y="1606"/>
                    <a:pt x="464" y="2070"/>
                    <a:pt x="1035" y="2070"/>
                  </a:cubicBezTo>
                  <a:cubicBezTo>
                    <a:pt x="1606" y="2070"/>
                    <a:pt x="2070" y="1606"/>
                    <a:pt x="2070" y="1035"/>
                  </a:cubicBezTo>
                  <a:cubicBezTo>
                    <a:pt x="2070" y="464"/>
                    <a:pt x="1606" y="0"/>
                    <a:pt x="103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0"/>
            <p:cNvSpPr/>
            <p:nvPr/>
          </p:nvSpPr>
          <p:spPr>
            <a:xfrm>
              <a:off x="5262600" y="2942475"/>
              <a:ext cx="241800" cy="119550"/>
            </a:xfrm>
            <a:custGeom>
              <a:avLst/>
              <a:gdLst/>
              <a:ahLst/>
              <a:cxnLst/>
              <a:rect l="l" t="t" r="r" b="b"/>
              <a:pathLst>
                <a:path w="9672" h="4782" extrusionOk="0">
                  <a:moveTo>
                    <a:pt x="7548" y="1195"/>
                  </a:moveTo>
                  <a:lnTo>
                    <a:pt x="7548" y="1463"/>
                  </a:lnTo>
                  <a:lnTo>
                    <a:pt x="1321" y="1463"/>
                  </a:lnTo>
                  <a:lnTo>
                    <a:pt x="1321" y="1195"/>
                  </a:lnTo>
                  <a:close/>
                  <a:moveTo>
                    <a:pt x="8333" y="1856"/>
                  </a:moveTo>
                  <a:lnTo>
                    <a:pt x="8333" y="2123"/>
                  </a:lnTo>
                  <a:lnTo>
                    <a:pt x="1321" y="2123"/>
                  </a:lnTo>
                  <a:lnTo>
                    <a:pt x="1321" y="1856"/>
                  </a:lnTo>
                  <a:close/>
                  <a:moveTo>
                    <a:pt x="6210" y="2534"/>
                  </a:moveTo>
                  <a:lnTo>
                    <a:pt x="6210" y="2783"/>
                  </a:lnTo>
                  <a:lnTo>
                    <a:pt x="1321" y="2783"/>
                  </a:lnTo>
                  <a:lnTo>
                    <a:pt x="1321" y="2534"/>
                  </a:lnTo>
                  <a:close/>
                  <a:moveTo>
                    <a:pt x="536" y="0"/>
                  </a:moveTo>
                  <a:cubicBezTo>
                    <a:pt x="233" y="0"/>
                    <a:pt x="1" y="232"/>
                    <a:pt x="1" y="535"/>
                  </a:cubicBezTo>
                  <a:lnTo>
                    <a:pt x="1" y="3461"/>
                  </a:lnTo>
                  <a:cubicBezTo>
                    <a:pt x="1" y="3765"/>
                    <a:pt x="233" y="3997"/>
                    <a:pt x="536" y="3997"/>
                  </a:cubicBezTo>
                  <a:lnTo>
                    <a:pt x="2481" y="3997"/>
                  </a:lnTo>
                  <a:lnTo>
                    <a:pt x="2481" y="4782"/>
                  </a:lnTo>
                  <a:lnTo>
                    <a:pt x="3319" y="3997"/>
                  </a:lnTo>
                  <a:lnTo>
                    <a:pt x="4229" y="3997"/>
                  </a:lnTo>
                  <a:lnTo>
                    <a:pt x="4747" y="4782"/>
                  </a:lnTo>
                  <a:lnTo>
                    <a:pt x="5228" y="3997"/>
                  </a:lnTo>
                  <a:lnTo>
                    <a:pt x="6174" y="3997"/>
                  </a:lnTo>
                  <a:lnTo>
                    <a:pt x="7013" y="4782"/>
                  </a:lnTo>
                  <a:lnTo>
                    <a:pt x="7013" y="3997"/>
                  </a:lnTo>
                  <a:lnTo>
                    <a:pt x="9136" y="3997"/>
                  </a:lnTo>
                  <a:cubicBezTo>
                    <a:pt x="9439" y="3997"/>
                    <a:pt x="9671" y="3765"/>
                    <a:pt x="9671" y="3461"/>
                  </a:cubicBezTo>
                  <a:lnTo>
                    <a:pt x="9671" y="535"/>
                  </a:lnTo>
                  <a:cubicBezTo>
                    <a:pt x="9671" y="232"/>
                    <a:pt x="9439" y="0"/>
                    <a:pt x="913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3" name="Google Shape;343;p10"/>
          <p:cNvSpPr/>
          <p:nvPr/>
        </p:nvSpPr>
        <p:spPr>
          <a:xfrm>
            <a:off x="9656338" y="3529113"/>
            <a:ext cx="546213" cy="523957"/>
          </a:xfrm>
          <a:custGeom>
            <a:avLst/>
            <a:gdLst/>
            <a:ahLst/>
            <a:cxnLst/>
            <a:rect l="l" t="t" r="r" b="b"/>
            <a:pathLst>
              <a:path w="9047" h="9047" extrusionOk="0">
                <a:moveTo>
                  <a:pt x="4514" y="2927"/>
                </a:moveTo>
                <a:cubicBezTo>
                  <a:pt x="5389" y="2927"/>
                  <a:pt x="6102" y="3640"/>
                  <a:pt x="6102" y="4515"/>
                </a:cubicBezTo>
                <a:cubicBezTo>
                  <a:pt x="6102" y="5407"/>
                  <a:pt x="5389" y="6120"/>
                  <a:pt x="4514" y="6120"/>
                </a:cubicBezTo>
                <a:cubicBezTo>
                  <a:pt x="3640" y="6120"/>
                  <a:pt x="2926" y="5407"/>
                  <a:pt x="2926" y="4515"/>
                </a:cubicBezTo>
                <a:cubicBezTo>
                  <a:pt x="2926" y="3640"/>
                  <a:pt x="3640" y="2927"/>
                  <a:pt x="4514" y="2927"/>
                </a:cubicBezTo>
                <a:close/>
                <a:moveTo>
                  <a:pt x="3979" y="0"/>
                </a:moveTo>
                <a:lnTo>
                  <a:pt x="3515" y="928"/>
                </a:lnTo>
                <a:cubicBezTo>
                  <a:pt x="3230" y="1017"/>
                  <a:pt x="2944" y="1124"/>
                  <a:pt x="2695" y="1285"/>
                </a:cubicBezTo>
                <a:lnTo>
                  <a:pt x="1695" y="946"/>
                </a:lnTo>
                <a:lnTo>
                  <a:pt x="946" y="1695"/>
                </a:lnTo>
                <a:lnTo>
                  <a:pt x="1267" y="2695"/>
                </a:lnTo>
                <a:cubicBezTo>
                  <a:pt x="1124" y="2962"/>
                  <a:pt x="999" y="3248"/>
                  <a:pt x="928" y="3533"/>
                </a:cubicBezTo>
                <a:lnTo>
                  <a:pt x="0" y="3997"/>
                </a:lnTo>
                <a:lnTo>
                  <a:pt x="0" y="5050"/>
                </a:lnTo>
                <a:lnTo>
                  <a:pt x="928" y="5514"/>
                </a:lnTo>
                <a:cubicBezTo>
                  <a:pt x="999" y="5817"/>
                  <a:pt x="1124" y="6085"/>
                  <a:pt x="1267" y="6352"/>
                </a:cubicBezTo>
                <a:lnTo>
                  <a:pt x="946" y="7352"/>
                </a:lnTo>
                <a:lnTo>
                  <a:pt x="1695" y="8101"/>
                </a:lnTo>
                <a:lnTo>
                  <a:pt x="2695" y="7780"/>
                </a:lnTo>
                <a:cubicBezTo>
                  <a:pt x="2962" y="7922"/>
                  <a:pt x="3248" y="8047"/>
                  <a:pt x="3533" y="8119"/>
                </a:cubicBezTo>
                <a:lnTo>
                  <a:pt x="3997" y="9047"/>
                </a:lnTo>
                <a:lnTo>
                  <a:pt x="5068" y="9047"/>
                </a:lnTo>
                <a:lnTo>
                  <a:pt x="5532" y="8119"/>
                </a:lnTo>
                <a:cubicBezTo>
                  <a:pt x="5817" y="8047"/>
                  <a:pt x="6102" y="7922"/>
                  <a:pt x="6352" y="7780"/>
                </a:cubicBezTo>
                <a:lnTo>
                  <a:pt x="7351" y="8101"/>
                </a:lnTo>
                <a:lnTo>
                  <a:pt x="8101" y="7352"/>
                </a:lnTo>
                <a:lnTo>
                  <a:pt x="7762" y="6352"/>
                </a:lnTo>
                <a:cubicBezTo>
                  <a:pt x="7922" y="6085"/>
                  <a:pt x="8029" y="5799"/>
                  <a:pt x="8119" y="5514"/>
                </a:cubicBezTo>
                <a:lnTo>
                  <a:pt x="9047" y="5050"/>
                </a:lnTo>
                <a:lnTo>
                  <a:pt x="9047" y="3979"/>
                </a:lnTo>
                <a:lnTo>
                  <a:pt x="8101" y="3515"/>
                </a:lnTo>
                <a:cubicBezTo>
                  <a:pt x="8029" y="3230"/>
                  <a:pt x="7905" y="2962"/>
                  <a:pt x="7762" y="2695"/>
                </a:cubicBezTo>
                <a:lnTo>
                  <a:pt x="8101" y="1695"/>
                </a:lnTo>
                <a:lnTo>
                  <a:pt x="7334" y="946"/>
                </a:lnTo>
                <a:lnTo>
                  <a:pt x="6334" y="1285"/>
                </a:lnTo>
                <a:cubicBezTo>
                  <a:pt x="6085" y="1124"/>
                  <a:pt x="5799" y="1017"/>
                  <a:pt x="5496" y="928"/>
                </a:cubicBezTo>
                <a:lnTo>
                  <a:pt x="5050" y="0"/>
                </a:lnTo>
                <a:close/>
              </a:path>
            </a:pathLst>
          </a:custGeom>
          <a:solidFill>
            <a:srgbClr val="FFFFFF"/>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a:p>
        </p:txBody>
      </p:sp>
      <p:grpSp>
        <p:nvGrpSpPr>
          <p:cNvPr id="349" name="Google Shape;349;p10"/>
          <p:cNvGrpSpPr/>
          <p:nvPr/>
        </p:nvGrpSpPr>
        <p:grpSpPr>
          <a:xfrm>
            <a:off x="9636675" y="2669617"/>
            <a:ext cx="585544" cy="488448"/>
            <a:chOff x="3549250" y="2952275"/>
            <a:chExt cx="266350" cy="231525"/>
          </a:xfrm>
        </p:grpSpPr>
        <p:sp>
          <p:nvSpPr>
            <p:cNvPr id="350" name="Google Shape;350;p10"/>
            <p:cNvSpPr/>
            <p:nvPr/>
          </p:nvSpPr>
          <p:spPr>
            <a:xfrm>
              <a:off x="3549250" y="3077175"/>
              <a:ext cx="266350" cy="106625"/>
            </a:xfrm>
            <a:custGeom>
              <a:avLst/>
              <a:gdLst/>
              <a:ahLst/>
              <a:cxnLst/>
              <a:rect l="l" t="t" r="r" b="b"/>
              <a:pathLst>
                <a:path w="10654" h="4265" extrusionOk="0">
                  <a:moveTo>
                    <a:pt x="1" y="0"/>
                  </a:moveTo>
                  <a:lnTo>
                    <a:pt x="1" y="3730"/>
                  </a:lnTo>
                  <a:cubicBezTo>
                    <a:pt x="1" y="4015"/>
                    <a:pt x="251" y="4265"/>
                    <a:pt x="536" y="4265"/>
                  </a:cubicBezTo>
                  <a:lnTo>
                    <a:pt x="10118" y="4265"/>
                  </a:lnTo>
                  <a:cubicBezTo>
                    <a:pt x="10421" y="4265"/>
                    <a:pt x="10653" y="4015"/>
                    <a:pt x="10653" y="3730"/>
                  </a:cubicBezTo>
                  <a:lnTo>
                    <a:pt x="10653" y="0"/>
                  </a:lnTo>
                  <a:lnTo>
                    <a:pt x="6139" y="0"/>
                  </a:lnTo>
                  <a:lnTo>
                    <a:pt x="6139" y="268"/>
                  </a:lnTo>
                  <a:cubicBezTo>
                    <a:pt x="6139" y="571"/>
                    <a:pt x="5889" y="803"/>
                    <a:pt x="5604" y="803"/>
                  </a:cubicBezTo>
                  <a:lnTo>
                    <a:pt x="5068" y="803"/>
                  </a:lnTo>
                  <a:cubicBezTo>
                    <a:pt x="4783" y="803"/>
                    <a:pt x="4533" y="571"/>
                    <a:pt x="4533" y="268"/>
                  </a:cubicBezTo>
                  <a:lnTo>
                    <a:pt x="4533"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0"/>
            <p:cNvSpPr/>
            <p:nvPr/>
          </p:nvSpPr>
          <p:spPr>
            <a:xfrm>
              <a:off x="3549250" y="2952275"/>
              <a:ext cx="266350" cy="111550"/>
            </a:xfrm>
            <a:custGeom>
              <a:avLst/>
              <a:gdLst/>
              <a:ahLst/>
              <a:cxnLst/>
              <a:rect l="l" t="t" r="r" b="b"/>
              <a:pathLst>
                <a:path w="10654" h="4462" extrusionOk="0">
                  <a:moveTo>
                    <a:pt x="6531" y="803"/>
                  </a:moveTo>
                  <a:cubicBezTo>
                    <a:pt x="6621" y="803"/>
                    <a:pt x="6656" y="857"/>
                    <a:pt x="6656" y="928"/>
                  </a:cubicBezTo>
                  <a:lnTo>
                    <a:pt x="6656" y="1803"/>
                  </a:lnTo>
                  <a:lnTo>
                    <a:pt x="3998" y="1803"/>
                  </a:lnTo>
                  <a:lnTo>
                    <a:pt x="3998" y="928"/>
                  </a:lnTo>
                  <a:cubicBezTo>
                    <a:pt x="3998" y="857"/>
                    <a:pt x="4051" y="803"/>
                    <a:pt x="4140" y="803"/>
                  </a:cubicBezTo>
                  <a:close/>
                  <a:moveTo>
                    <a:pt x="4140" y="1"/>
                  </a:moveTo>
                  <a:cubicBezTo>
                    <a:pt x="3623" y="1"/>
                    <a:pt x="3195" y="429"/>
                    <a:pt x="3195" y="928"/>
                  </a:cubicBezTo>
                  <a:lnTo>
                    <a:pt x="3195" y="1803"/>
                  </a:lnTo>
                  <a:lnTo>
                    <a:pt x="536" y="1803"/>
                  </a:lnTo>
                  <a:cubicBezTo>
                    <a:pt x="251" y="1803"/>
                    <a:pt x="1" y="2035"/>
                    <a:pt x="1" y="2338"/>
                  </a:cubicBezTo>
                  <a:lnTo>
                    <a:pt x="1" y="4461"/>
                  </a:lnTo>
                  <a:lnTo>
                    <a:pt x="4533" y="4461"/>
                  </a:lnTo>
                  <a:lnTo>
                    <a:pt x="4533" y="4194"/>
                  </a:lnTo>
                  <a:lnTo>
                    <a:pt x="6139" y="4194"/>
                  </a:lnTo>
                  <a:lnTo>
                    <a:pt x="6139" y="4461"/>
                  </a:lnTo>
                  <a:lnTo>
                    <a:pt x="10653" y="4461"/>
                  </a:lnTo>
                  <a:lnTo>
                    <a:pt x="10653" y="2338"/>
                  </a:lnTo>
                  <a:cubicBezTo>
                    <a:pt x="10653" y="2035"/>
                    <a:pt x="10421" y="1803"/>
                    <a:pt x="10118" y="1803"/>
                  </a:cubicBezTo>
                  <a:lnTo>
                    <a:pt x="7459" y="1803"/>
                  </a:lnTo>
                  <a:lnTo>
                    <a:pt x="7459" y="928"/>
                  </a:lnTo>
                  <a:cubicBezTo>
                    <a:pt x="7459" y="429"/>
                    <a:pt x="7049" y="1"/>
                    <a:pt x="65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 name="Rectangle 50">
            <a:extLst>
              <a:ext uri="{FF2B5EF4-FFF2-40B4-BE49-F238E27FC236}">
                <a16:creationId xmlns:a16="http://schemas.microsoft.com/office/drawing/2014/main" id="{872D0293-361D-48B8-8929-31D4D2CBBA2F}"/>
              </a:ext>
            </a:extLst>
          </p:cNvPr>
          <p:cNvSpPr/>
          <p:nvPr/>
        </p:nvSpPr>
        <p:spPr>
          <a:xfrm>
            <a:off x="0" y="-4949"/>
            <a:ext cx="12192000" cy="5345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Times New Roman" panose="02020603050405020304" pitchFamily="18" charset="0"/>
                <a:cs typeface="Times New Roman" panose="02020603050405020304" pitchFamily="18" charset="0"/>
              </a:rPr>
              <a:t>TỔNG QUAN</a:t>
            </a:r>
          </a:p>
        </p:txBody>
      </p:sp>
      <p:sp>
        <p:nvSpPr>
          <p:cNvPr id="2" name="Callout: Down Arrow 1">
            <a:extLst>
              <a:ext uri="{FF2B5EF4-FFF2-40B4-BE49-F238E27FC236}">
                <a16:creationId xmlns:a16="http://schemas.microsoft.com/office/drawing/2014/main" id="{99E57395-C378-4D60-AFEA-F3684D9AA337}"/>
              </a:ext>
            </a:extLst>
          </p:cNvPr>
          <p:cNvSpPr/>
          <p:nvPr/>
        </p:nvSpPr>
        <p:spPr>
          <a:xfrm>
            <a:off x="829994" y="682165"/>
            <a:ext cx="2293034" cy="826700"/>
          </a:xfrm>
          <a:prstGeom prst="downArrow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MỤC LỤC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Content Placeholder 17" descr="A graph with a blue and orange rectangle&#10;&#10;Description automatically generated">
            <a:extLst>
              <a:ext uri="{FF2B5EF4-FFF2-40B4-BE49-F238E27FC236}">
                <a16:creationId xmlns:a16="http://schemas.microsoft.com/office/drawing/2014/main" id="{87A35E60-9E76-4B27-8DEC-0BE92B2927B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96000" y="1055078"/>
            <a:ext cx="5257800" cy="5106573"/>
          </a:xfrm>
        </p:spPr>
      </p:pic>
      <p:sp>
        <p:nvSpPr>
          <p:cNvPr id="19" name="Rectangle: Rounded Corners 18">
            <a:extLst>
              <a:ext uri="{FF2B5EF4-FFF2-40B4-BE49-F238E27FC236}">
                <a16:creationId xmlns:a16="http://schemas.microsoft.com/office/drawing/2014/main" id="{508DDF46-56D5-44B6-BD8B-97F7216E4DDA}"/>
              </a:ext>
            </a:extLst>
          </p:cNvPr>
          <p:cNvSpPr/>
          <p:nvPr/>
        </p:nvSpPr>
        <p:spPr>
          <a:xfrm>
            <a:off x="838200" y="6161651"/>
            <a:ext cx="5150682" cy="5704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600" dirty="0"/>
          </a:p>
          <a:p>
            <a:pPr algn="ctr"/>
            <a:r>
              <a:rPr lang="en-US" sz="1600" dirty="0" err="1"/>
              <a:t>Số</a:t>
            </a:r>
            <a:r>
              <a:rPr lang="en-US" sz="1600" dirty="0"/>
              <a:t> l</a:t>
            </a:r>
            <a:r>
              <a:rPr lang="vi-VN" sz="1600" dirty="0"/>
              <a:t>ư</a:t>
            </a:r>
            <a:r>
              <a:rPr lang="en-US" sz="1600" dirty="0" err="1"/>
              <a:t>ợng</a:t>
            </a:r>
            <a:r>
              <a:rPr lang="en-US" sz="1600" dirty="0"/>
              <a:t> </a:t>
            </a:r>
            <a:r>
              <a:rPr lang="en-US" sz="1600" dirty="0" err="1"/>
              <a:t>hàng</a:t>
            </a:r>
            <a:r>
              <a:rPr lang="en-US" sz="1600" dirty="0"/>
              <a:t> </a:t>
            </a:r>
            <a:r>
              <a:rPr lang="en-US" sz="1600" dirty="0" err="1"/>
              <a:t>hóa</a:t>
            </a:r>
            <a:r>
              <a:rPr lang="en-US" sz="1600" dirty="0"/>
              <a:t> </a:t>
            </a:r>
            <a:r>
              <a:rPr lang="en-US" sz="1600" dirty="0" err="1"/>
              <a:t>theo</a:t>
            </a:r>
            <a:r>
              <a:rPr lang="en-US" sz="1600" dirty="0"/>
              <a:t> </a:t>
            </a:r>
            <a:r>
              <a:rPr lang="en-US" sz="1600" dirty="0" err="1"/>
              <a:t>từng</a:t>
            </a:r>
            <a:r>
              <a:rPr lang="en-US" sz="1600" dirty="0"/>
              <a:t> </a:t>
            </a:r>
            <a:r>
              <a:rPr lang="en-US" sz="1600" dirty="0" err="1"/>
              <a:t>nhãn</a:t>
            </a:r>
            <a:r>
              <a:rPr lang="en-US" sz="1600" dirty="0"/>
              <a:t> </a:t>
            </a:r>
            <a:r>
              <a:rPr lang="en-US" sz="1600" dirty="0" err="1"/>
              <a:t>hàng</a:t>
            </a:r>
            <a:r>
              <a:rPr lang="en-US" sz="1600" dirty="0"/>
              <a:t> </a:t>
            </a:r>
            <a:r>
              <a:rPr lang="en-US" sz="1600" dirty="0" err="1"/>
              <a:t>của</a:t>
            </a:r>
            <a:r>
              <a:rPr lang="en-US" sz="1600" dirty="0"/>
              <a:t> </a:t>
            </a:r>
            <a:r>
              <a:rPr lang="en-US" sz="1600" dirty="0" err="1"/>
              <a:t>năm</a:t>
            </a:r>
            <a:r>
              <a:rPr lang="en-US" sz="1600" dirty="0"/>
              <a:t> 2023 </a:t>
            </a:r>
            <a:r>
              <a:rPr lang="en-US" sz="1600" dirty="0" err="1"/>
              <a:t>và</a:t>
            </a:r>
            <a:r>
              <a:rPr lang="en-US" sz="1600" dirty="0"/>
              <a:t> </a:t>
            </a:r>
            <a:r>
              <a:rPr lang="en-US" sz="1600" dirty="0" err="1"/>
              <a:t>dự</a:t>
            </a:r>
            <a:r>
              <a:rPr lang="en-US" sz="1600" dirty="0"/>
              <a:t> </a:t>
            </a:r>
            <a:r>
              <a:rPr lang="en-US" sz="1600" dirty="0" err="1"/>
              <a:t>tính</a:t>
            </a:r>
            <a:r>
              <a:rPr lang="en-US" sz="1600" dirty="0"/>
              <a:t> </a:t>
            </a:r>
            <a:r>
              <a:rPr lang="en-US" sz="1600" dirty="0" err="1"/>
              <a:t>cho</a:t>
            </a:r>
            <a:r>
              <a:rPr lang="en-US" sz="1600" dirty="0"/>
              <a:t> </a:t>
            </a:r>
            <a:r>
              <a:rPr lang="en-US" sz="1600" dirty="0" err="1"/>
              <a:t>năm</a:t>
            </a:r>
            <a:r>
              <a:rPr lang="en-US" sz="1600" dirty="0"/>
              <a:t> 2024 </a:t>
            </a:r>
            <a:r>
              <a:rPr lang="vi-VN" sz="1600" dirty="0"/>
              <a:t>theo từng nhãn hàng hiện tại</a:t>
            </a:r>
          </a:p>
          <a:p>
            <a:pPr algn="ctr"/>
            <a:endParaRPr lang="en-US" dirty="0"/>
          </a:p>
        </p:txBody>
      </p:sp>
      <p:sp>
        <p:nvSpPr>
          <p:cNvPr id="24" name="Rectangle: Rounded Corners 23">
            <a:extLst>
              <a:ext uri="{FF2B5EF4-FFF2-40B4-BE49-F238E27FC236}">
                <a16:creationId xmlns:a16="http://schemas.microsoft.com/office/drawing/2014/main" id="{20B8E154-2007-489E-AEE6-9E47DED160BC}"/>
              </a:ext>
            </a:extLst>
          </p:cNvPr>
          <p:cNvSpPr/>
          <p:nvPr/>
        </p:nvSpPr>
        <p:spPr>
          <a:xfrm>
            <a:off x="6019798" y="6161651"/>
            <a:ext cx="5334002" cy="57045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Biểu</a:t>
            </a:r>
            <a:r>
              <a:rPr lang="en-US" dirty="0"/>
              <a:t> </a:t>
            </a:r>
            <a:r>
              <a:rPr lang="en-US" dirty="0" err="1"/>
              <a:t>đổ</a:t>
            </a:r>
            <a:r>
              <a:rPr lang="en-US" dirty="0"/>
              <a:t> </a:t>
            </a:r>
            <a:r>
              <a:rPr lang="en-US" dirty="0" err="1"/>
              <a:t>thể</a:t>
            </a:r>
            <a:r>
              <a:rPr lang="en-US" dirty="0"/>
              <a:t> </a:t>
            </a:r>
            <a:r>
              <a:rPr lang="en-US" dirty="0" err="1"/>
              <a:t>hiện</a:t>
            </a:r>
            <a:r>
              <a:rPr lang="en-US" dirty="0"/>
              <a:t> </a:t>
            </a:r>
            <a:r>
              <a:rPr lang="en-US" dirty="0" err="1"/>
              <a:t>tổng</a:t>
            </a:r>
            <a:r>
              <a:rPr lang="en-US" dirty="0"/>
              <a:t> </a:t>
            </a:r>
            <a:r>
              <a:rPr lang="en-US" dirty="0" err="1"/>
              <a:t>số</a:t>
            </a:r>
            <a:r>
              <a:rPr lang="en-US" dirty="0"/>
              <a:t> l</a:t>
            </a:r>
            <a:r>
              <a:rPr lang="vi-VN" dirty="0"/>
              <a:t>ư</a:t>
            </a:r>
            <a:r>
              <a:rPr lang="en-US" dirty="0" err="1"/>
              <a:t>ợng</a:t>
            </a:r>
            <a:r>
              <a:rPr lang="en-US" dirty="0"/>
              <a:t> </a:t>
            </a:r>
            <a:r>
              <a:rPr lang="en-US" dirty="0" err="1"/>
              <a:t>hàng</a:t>
            </a:r>
            <a:r>
              <a:rPr lang="en-US" dirty="0"/>
              <a:t> </a:t>
            </a:r>
            <a:r>
              <a:rPr lang="en-US" dirty="0" err="1"/>
              <a:t>hóa</a:t>
            </a:r>
            <a:r>
              <a:rPr lang="en-US" dirty="0"/>
              <a:t> </a:t>
            </a:r>
            <a:r>
              <a:rPr lang="en-US" dirty="0" err="1"/>
              <a:t>của</a:t>
            </a:r>
            <a:r>
              <a:rPr lang="en-US" dirty="0"/>
              <a:t> </a:t>
            </a:r>
            <a:r>
              <a:rPr lang="en-US" dirty="0" err="1"/>
              <a:t>năm</a:t>
            </a:r>
            <a:r>
              <a:rPr lang="en-US" dirty="0"/>
              <a:t> 2023 </a:t>
            </a:r>
            <a:r>
              <a:rPr lang="en-US" dirty="0" err="1"/>
              <a:t>và</a:t>
            </a:r>
            <a:r>
              <a:rPr lang="en-US" dirty="0"/>
              <a:t> </a:t>
            </a:r>
            <a:r>
              <a:rPr lang="en-US" dirty="0" err="1"/>
              <a:t>số</a:t>
            </a:r>
            <a:r>
              <a:rPr lang="en-US" dirty="0"/>
              <a:t> l</a:t>
            </a:r>
            <a:r>
              <a:rPr lang="vi-VN" dirty="0"/>
              <a:t>ư</a:t>
            </a:r>
            <a:r>
              <a:rPr lang="en-US" dirty="0" err="1"/>
              <a:t>ợng</a:t>
            </a:r>
            <a:r>
              <a:rPr lang="en-US" dirty="0"/>
              <a:t> </a:t>
            </a:r>
            <a:r>
              <a:rPr lang="en-US" dirty="0" err="1"/>
              <a:t>dự</a:t>
            </a:r>
            <a:r>
              <a:rPr lang="en-US" dirty="0"/>
              <a:t> </a:t>
            </a:r>
            <a:r>
              <a:rPr lang="en-US" dirty="0" err="1"/>
              <a:t>tính</a:t>
            </a:r>
            <a:r>
              <a:rPr lang="en-US" dirty="0"/>
              <a:t> </a:t>
            </a:r>
            <a:r>
              <a:rPr lang="en-US" dirty="0" err="1"/>
              <a:t>tăng</a:t>
            </a:r>
            <a:r>
              <a:rPr lang="en-US" dirty="0"/>
              <a:t> 20% </a:t>
            </a:r>
            <a:r>
              <a:rPr lang="en-US" dirty="0" err="1"/>
              <a:t>cho</a:t>
            </a:r>
            <a:r>
              <a:rPr lang="en-US" dirty="0"/>
              <a:t> </a:t>
            </a:r>
            <a:r>
              <a:rPr lang="en-US" dirty="0" err="1"/>
              <a:t>năm</a:t>
            </a:r>
            <a:r>
              <a:rPr lang="en-US" dirty="0"/>
              <a:t> 2024 </a:t>
            </a:r>
          </a:p>
        </p:txBody>
      </p:sp>
      <p:sp>
        <p:nvSpPr>
          <p:cNvPr id="26" name="Title 25">
            <a:extLst>
              <a:ext uri="{FF2B5EF4-FFF2-40B4-BE49-F238E27FC236}">
                <a16:creationId xmlns:a16="http://schemas.microsoft.com/office/drawing/2014/main" id="{ECBACDDE-C3AA-44E6-95BD-4C6E3911571A}"/>
              </a:ext>
            </a:extLst>
          </p:cNvPr>
          <p:cNvSpPr>
            <a:spLocks noGrp="1"/>
          </p:cNvSpPr>
          <p:nvPr>
            <p:ph type="title"/>
          </p:nvPr>
        </p:nvSpPr>
        <p:spPr>
          <a:xfrm>
            <a:off x="838200" y="365125"/>
            <a:ext cx="10515600" cy="549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600" b="1" dirty="0">
                <a:latin typeface="Times New Roman" panose="02020603050405020304" pitchFamily="18" charset="0"/>
                <a:cs typeface="Times New Roman" panose="02020603050405020304" pitchFamily="18" charset="0"/>
              </a:rPr>
              <a:t>I. TÌNH HÌNH HÀNG HÓA FGL-MK</a:t>
            </a:r>
          </a:p>
        </p:txBody>
      </p:sp>
      <p:pic>
        <p:nvPicPr>
          <p:cNvPr id="28" name="Content Placeholder 27" descr="A table with numbers and text&#10;&#10;Description automatically generated">
            <a:extLst>
              <a:ext uri="{FF2B5EF4-FFF2-40B4-BE49-F238E27FC236}">
                <a16:creationId xmlns:a16="http://schemas.microsoft.com/office/drawing/2014/main" id="{418B0C0C-7903-4C0D-8026-18D28079E95E}"/>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838199" y="1055078"/>
            <a:ext cx="5219699" cy="5106573"/>
          </a:xfrm>
        </p:spPr>
      </p:pic>
    </p:spTree>
    <p:extLst>
      <p:ext uri="{BB962C8B-B14F-4D97-AF65-F5344CB8AC3E}">
        <p14:creationId xmlns:p14="http://schemas.microsoft.com/office/powerpoint/2010/main" val="3695260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0CB4DE8-1C53-4A92-8759-3B39D3908037}"/>
              </a:ext>
            </a:extLst>
          </p:cNvPr>
          <p:cNvSpPr>
            <a:spLocks noGrp="1"/>
          </p:cNvSpPr>
          <p:nvPr>
            <p:ph idx="1"/>
          </p:nvPr>
        </p:nvSpPr>
        <p:spPr>
          <a:xfrm>
            <a:off x="838200" y="1272208"/>
            <a:ext cx="10515600" cy="5585791"/>
          </a:xfrm>
        </p:spPr>
        <p:txBody>
          <a:bodyPr/>
          <a:lstStyle/>
          <a:p>
            <a:r>
              <a:rPr lang="en-US" dirty="0" err="1"/>
              <a:t>Dựa</a:t>
            </a:r>
            <a:r>
              <a:rPr lang="en-US" dirty="0"/>
              <a:t> </a:t>
            </a:r>
            <a:r>
              <a:rPr lang="en-US" dirty="0" err="1"/>
              <a:t>trên</a:t>
            </a:r>
            <a:r>
              <a:rPr lang="en-US" dirty="0"/>
              <a:t> </a:t>
            </a:r>
            <a:r>
              <a:rPr lang="en-US" dirty="0" err="1"/>
              <a:t>tình</a:t>
            </a:r>
            <a:r>
              <a:rPr lang="en-US" dirty="0"/>
              <a:t> </a:t>
            </a:r>
            <a:r>
              <a:rPr lang="en-US" dirty="0" err="1"/>
              <a:t>hình</a:t>
            </a:r>
            <a:r>
              <a:rPr lang="en-US" dirty="0"/>
              <a:t> đ</a:t>
            </a:r>
            <a:r>
              <a:rPr lang="vi-VN" dirty="0"/>
              <a:t>ơ</a:t>
            </a:r>
            <a:r>
              <a:rPr lang="en-US" dirty="0"/>
              <a:t>n </a:t>
            </a:r>
            <a:r>
              <a:rPr lang="en-US" dirty="0" err="1"/>
              <a:t>hàng</a:t>
            </a:r>
            <a:r>
              <a:rPr lang="en-US" dirty="0"/>
              <a:t> </a:t>
            </a:r>
            <a:r>
              <a:rPr lang="en-US" dirty="0" err="1"/>
              <a:t>hiện</a:t>
            </a:r>
            <a:r>
              <a:rPr lang="en-US" dirty="0"/>
              <a:t> </a:t>
            </a:r>
            <a:r>
              <a:rPr lang="en-US" dirty="0" err="1"/>
              <a:t>tại</a:t>
            </a:r>
            <a:r>
              <a:rPr lang="en-US" dirty="0"/>
              <a:t> </a:t>
            </a:r>
            <a:r>
              <a:rPr lang="en-US" dirty="0" err="1"/>
              <a:t>năm</a:t>
            </a:r>
            <a:r>
              <a:rPr lang="en-US" dirty="0"/>
              <a:t> 2023 </a:t>
            </a:r>
            <a:r>
              <a:rPr lang="en-US" dirty="0" err="1"/>
              <a:t>đạt</a:t>
            </a:r>
            <a:r>
              <a:rPr lang="en-US" dirty="0"/>
              <a:t> </a:t>
            </a:r>
            <a:r>
              <a:rPr lang="en-US" dirty="0" err="1"/>
              <a:t>số</a:t>
            </a:r>
            <a:r>
              <a:rPr lang="en-US" dirty="0"/>
              <a:t> l</a:t>
            </a:r>
            <a:r>
              <a:rPr lang="vi-VN" dirty="0"/>
              <a:t>ư</a:t>
            </a:r>
            <a:r>
              <a:rPr lang="en-US" dirty="0" err="1"/>
              <a:t>ợng</a:t>
            </a:r>
            <a:r>
              <a:rPr lang="en-US" dirty="0"/>
              <a:t> </a:t>
            </a:r>
            <a:r>
              <a:rPr lang="en-US" dirty="0" err="1"/>
              <a:t>tổng</a:t>
            </a:r>
            <a:r>
              <a:rPr lang="en-US" dirty="0"/>
              <a:t> 7.329.721 </a:t>
            </a:r>
            <a:r>
              <a:rPr lang="en-US" dirty="0" err="1"/>
              <a:t>sản</a:t>
            </a:r>
            <a:r>
              <a:rPr lang="en-US" dirty="0"/>
              <a:t> </a:t>
            </a:r>
            <a:r>
              <a:rPr lang="en-US" dirty="0" err="1"/>
              <a:t>phẩm</a:t>
            </a:r>
            <a:r>
              <a:rPr lang="en-US" dirty="0"/>
              <a:t>.</a:t>
            </a:r>
          </a:p>
          <a:p>
            <a:r>
              <a:rPr lang="en-US" dirty="0"/>
              <a:t> </a:t>
            </a:r>
            <a:r>
              <a:rPr lang="en-US" dirty="0" err="1"/>
              <a:t>Để</a:t>
            </a:r>
            <a:r>
              <a:rPr lang="en-US" dirty="0"/>
              <a:t> </a:t>
            </a:r>
            <a:r>
              <a:rPr lang="en-US" dirty="0" err="1"/>
              <a:t>tăng</a:t>
            </a:r>
            <a:r>
              <a:rPr lang="en-US" dirty="0"/>
              <a:t> </a:t>
            </a:r>
            <a:r>
              <a:rPr lang="en-US" dirty="0" err="1"/>
              <a:t>thêm</a:t>
            </a:r>
            <a:r>
              <a:rPr lang="en-US" dirty="0"/>
              <a:t> 20% đ</a:t>
            </a:r>
            <a:r>
              <a:rPr lang="vi-VN" dirty="0"/>
              <a:t>ơ</a:t>
            </a:r>
            <a:r>
              <a:rPr lang="en-US" dirty="0"/>
              <a:t>n </a:t>
            </a:r>
            <a:r>
              <a:rPr lang="en-US" dirty="0" err="1"/>
              <a:t>hàng</a:t>
            </a:r>
            <a:r>
              <a:rPr lang="en-US" dirty="0"/>
              <a:t> </a:t>
            </a:r>
            <a:r>
              <a:rPr lang="en-US" dirty="0" err="1"/>
              <a:t>vào</a:t>
            </a:r>
            <a:r>
              <a:rPr lang="en-US" dirty="0"/>
              <a:t> </a:t>
            </a:r>
            <a:r>
              <a:rPr lang="en-US" dirty="0" err="1"/>
              <a:t>năm</a:t>
            </a:r>
            <a:r>
              <a:rPr lang="en-US" dirty="0"/>
              <a:t> 2024 so </a:t>
            </a:r>
            <a:r>
              <a:rPr lang="en-US" dirty="0" err="1"/>
              <a:t>với</a:t>
            </a:r>
            <a:r>
              <a:rPr lang="en-US" dirty="0"/>
              <a:t> </a:t>
            </a:r>
            <a:r>
              <a:rPr lang="en-US" dirty="0" err="1"/>
              <a:t>hiện</a:t>
            </a:r>
            <a:r>
              <a:rPr lang="en-US" dirty="0"/>
              <a:t> </a:t>
            </a:r>
            <a:r>
              <a:rPr lang="en-US" dirty="0" err="1"/>
              <a:t>tại</a:t>
            </a:r>
            <a:r>
              <a:rPr lang="en-US" dirty="0"/>
              <a:t> </a:t>
            </a:r>
            <a:r>
              <a:rPr lang="en-US" dirty="0" err="1"/>
              <a:t>có</a:t>
            </a:r>
            <a:r>
              <a:rPr lang="en-US" dirty="0"/>
              <a:t> </a:t>
            </a:r>
            <a:r>
              <a:rPr lang="en-US" dirty="0" err="1"/>
              <a:t>thể</a:t>
            </a:r>
            <a:r>
              <a:rPr lang="en-US" dirty="0"/>
              <a:t> </a:t>
            </a:r>
            <a:r>
              <a:rPr lang="en-US" dirty="0" err="1"/>
              <a:t>phát</a:t>
            </a:r>
            <a:r>
              <a:rPr lang="en-US" dirty="0"/>
              <a:t> </a:t>
            </a:r>
            <a:r>
              <a:rPr lang="en-US" dirty="0" err="1"/>
              <a:t>triển</a:t>
            </a:r>
            <a:r>
              <a:rPr lang="en-US" dirty="0"/>
              <a:t> </a:t>
            </a:r>
            <a:r>
              <a:rPr lang="en-US" dirty="0" err="1"/>
              <a:t>theo</a:t>
            </a:r>
            <a:r>
              <a:rPr lang="en-US" dirty="0"/>
              <a:t> h</a:t>
            </a:r>
            <a:r>
              <a:rPr lang="vi-VN" dirty="0"/>
              <a:t>ư</a:t>
            </a:r>
            <a:r>
              <a:rPr lang="en-US" dirty="0" err="1"/>
              <a:t>ớng</a:t>
            </a:r>
            <a:r>
              <a:rPr lang="en-US" dirty="0"/>
              <a:t>:</a:t>
            </a:r>
          </a:p>
          <a:p>
            <a:pPr marL="0" indent="0">
              <a:buNone/>
            </a:pPr>
            <a:endParaRPr lang="en-US" dirty="0"/>
          </a:p>
        </p:txBody>
      </p:sp>
      <p:sp>
        <p:nvSpPr>
          <p:cNvPr id="9" name="Title 25">
            <a:extLst>
              <a:ext uri="{FF2B5EF4-FFF2-40B4-BE49-F238E27FC236}">
                <a16:creationId xmlns:a16="http://schemas.microsoft.com/office/drawing/2014/main" id="{F8F95B24-41A6-47F5-84CD-C28E13C5BE33}"/>
              </a:ext>
            </a:extLst>
          </p:cNvPr>
          <p:cNvSpPr>
            <a:spLocks noGrp="1"/>
          </p:cNvSpPr>
          <p:nvPr>
            <p:ph type="title"/>
          </p:nvPr>
        </p:nvSpPr>
        <p:spPr>
          <a:xfrm>
            <a:off x="838200" y="365125"/>
            <a:ext cx="10515600" cy="549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600" b="1" dirty="0">
                <a:latin typeface="Times New Roman" panose="02020603050405020304" pitchFamily="18" charset="0"/>
                <a:cs typeface="Times New Roman" panose="02020603050405020304" pitchFamily="18" charset="0"/>
              </a:rPr>
              <a:t>I. TÌNH HÌNH HÀNG HÓA FGL-MK</a:t>
            </a:r>
          </a:p>
        </p:txBody>
      </p:sp>
      <p:graphicFrame>
        <p:nvGraphicFramePr>
          <p:cNvPr id="10" name="Diagram 9">
            <a:extLst>
              <a:ext uri="{FF2B5EF4-FFF2-40B4-BE49-F238E27FC236}">
                <a16:creationId xmlns:a16="http://schemas.microsoft.com/office/drawing/2014/main" id="{C2E7146C-5FCE-4C28-BE34-AC62ABEDB8C6}"/>
              </a:ext>
            </a:extLst>
          </p:cNvPr>
          <p:cNvGraphicFramePr/>
          <p:nvPr>
            <p:extLst>
              <p:ext uri="{D42A27DB-BD31-4B8C-83A1-F6EECF244321}">
                <p14:modId xmlns:p14="http://schemas.microsoft.com/office/powerpoint/2010/main" val="1721607883"/>
              </p:ext>
            </p:extLst>
          </p:nvPr>
        </p:nvGraphicFramePr>
        <p:xfrm>
          <a:off x="1119809" y="3299791"/>
          <a:ext cx="10515600" cy="3234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3915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a:extLst>
              <a:ext uri="{FF2B5EF4-FFF2-40B4-BE49-F238E27FC236}">
                <a16:creationId xmlns:a16="http://schemas.microsoft.com/office/drawing/2014/main" id="{F06111AC-3DE9-4107-A782-9E264B29C656}"/>
              </a:ext>
            </a:extLst>
          </p:cNvPr>
          <p:cNvGraphicFramePr>
            <a:graphicFrameLocks noGrp="1"/>
          </p:cNvGraphicFramePr>
          <p:nvPr>
            <p:ph sz="half" idx="1"/>
            <p:extLst>
              <p:ext uri="{D42A27DB-BD31-4B8C-83A1-F6EECF244321}">
                <p14:modId xmlns:p14="http://schemas.microsoft.com/office/powerpoint/2010/main" val="3648065602"/>
              </p:ext>
            </p:extLst>
          </p:nvPr>
        </p:nvGraphicFramePr>
        <p:xfrm>
          <a:off x="477078" y="1808230"/>
          <a:ext cx="5542722" cy="4684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7" name="Content Placeholder 16">
            <a:extLst>
              <a:ext uri="{FF2B5EF4-FFF2-40B4-BE49-F238E27FC236}">
                <a16:creationId xmlns:a16="http://schemas.microsoft.com/office/drawing/2014/main" id="{9B431765-5A0C-4953-AB13-E02376207A35}"/>
              </a:ext>
            </a:extLst>
          </p:cNvPr>
          <p:cNvGraphicFramePr>
            <a:graphicFrameLocks noGrp="1"/>
          </p:cNvGraphicFramePr>
          <p:nvPr>
            <p:ph sz="half" idx="2"/>
            <p:extLst>
              <p:ext uri="{D42A27DB-BD31-4B8C-83A1-F6EECF244321}">
                <p14:modId xmlns:p14="http://schemas.microsoft.com/office/powerpoint/2010/main" val="3437656295"/>
              </p:ext>
            </p:extLst>
          </p:nvPr>
        </p:nvGraphicFramePr>
        <p:xfrm>
          <a:off x="6172200" y="1825625"/>
          <a:ext cx="5436704" cy="46846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Title 25">
            <a:extLst>
              <a:ext uri="{FF2B5EF4-FFF2-40B4-BE49-F238E27FC236}">
                <a16:creationId xmlns:a16="http://schemas.microsoft.com/office/drawing/2014/main" id="{6742AB28-BDFA-4FD1-85F0-A9CF51ADE383}"/>
              </a:ext>
            </a:extLst>
          </p:cNvPr>
          <p:cNvSpPr txBox="1">
            <a:spLocks/>
          </p:cNvSpPr>
          <p:nvPr/>
        </p:nvSpPr>
        <p:spPr>
          <a:xfrm>
            <a:off x="838200" y="365125"/>
            <a:ext cx="10515600" cy="549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1600" b="1" dirty="0">
                <a:latin typeface="Times New Roman" panose="02020603050405020304" pitchFamily="18" charset="0"/>
                <a:cs typeface="Times New Roman" panose="02020603050405020304" pitchFamily="18" charset="0"/>
              </a:rPr>
              <a:t>II. PHÂN TÍCH BỐI CẢNH KINH DOANH</a:t>
            </a:r>
          </a:p>
        </p:txBody>
      </p:sp>
      <p:sp>
        <p:nvSpPr>
          <p:cNvPr id="15" name="Rectangle: Rounded Corners 14">
            <a:extLst>
              <a:ext uri="{FF2B5EF4-FFF2-40B4-BE49-F238E27FC236}">
                <a16:creationId xmlns:a16="http://schemas.microsoft.com/office/drawing/2014/main" id="{0702454B-87FF-4FC3-AA05-826F4101A76C}"/>
              </a:ext>
            </a:extLst>
          </p:cNvPr>
          <p:cNvSpPr/>
          <p:nvPr/>
        </p:nvSpPr>
        <p:spPr>
          <a:xfrm>
            <a:off x="838200" y="1086678"/>
            <a:ext cx="2925417" cy="54927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b="1" dirty="0"/>
              <a:t>TÌNH HÌNH CHUNG </a:t>
            </a:r>
            <a:endParaRPr lang="en-US" b="1" dirty="0"/>
          </a:p>
        </p:txBody>
      </p:sp>
      <p:sp>
        <p:nvSpPr>
          <p:cNvPr id="16" name="Rectangle: Rounded Corners 15">
            <a:extLst>
              <a:ext uri="{FF2B5EF4-FFF2-40B4-BE49-F238E27FC236}">
                <a16:creationId xmlns:a16="http://schemas.microsoft.com/office/drawing/2014/main" id="{99442A52-9DEA-438A-8636-5DACB3DD375E}"/>
              </a:ext>
            </a:extLst>
          </p:cNvPr>
          <p:cNvSpPr/>
          <p:nvPr/>
        </p:nvSpPr>
        <p:spPr>
          <a:xfrm>
            <a:off x="7566991" y="1077980"/>
            <a:ext cx="2925417" cy="549274"/>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b="1" dirty="0"/>
              <a:t>TÌNH HÌNH KINH DOANH CỦA FGL-MK</a:t>
            </a:r>
            <a:endParaRPr lang="en-US" b="1" dirty="0"/>
          </a:p>
        </p:txBody>
      </p:sp>
      <p:sp>
        <p:nvSpPr>
          <p:cNvPr id="18" name="Arrow: Right 17">
            <a:extLst>
              <a:ext uri="{FF2B5EF4-FFF2-40B4-BE49-F238E27FC236}">
                <a16:creationId xmlns:a16="http://schemas.microsoft.com/office/drawing/2014/main" id="{938FC1C5-4E9B-499E-B9D4-254ABDA23273}"/>
              </a:ext>
            </a:extLst>
          </p:cNvPr>
          <p:cNvSpPr/>
          <p:nvPr/>
        </p:nvSpPr>
        <p:spPr>
          <a:xfrm>
            <a:off x="5032512" y="1077980"/>
            <a:ext cx="1789043" cy="54927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b="1" dirty="0">
                <a:solidFill>
                  <a:schemeClr val="bg1"/>
                </a:solidFill>
              </a:rPr>
              <a:t>Tác động</a:t>
            </a:r>
            <a:endParaRPr lang="en-US" b="1" dirty="0">
              <a:solidFill>
                <a:schemeClr val="bg1"/>
              </a:solidFill>
            </a:endParaRPr>
          </a:p>
        </p:txBody>
      </p:sp>
    </p:spTree>
    <p:extLst>
      <p:ext uri="{BB962C8B-B14F-4D97-AF65-F5344CB8AC3E}">
        <p14:creationId xmlns:p14="http://schemas.microsoft.com/office/powerpoint/2010/main" val="185479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C9AEAB30-9214-495C-8CCF-4EBBEF5565D7}"/>
              </a:ext>
            </a:extLst>
          </p:cNvPr>
          <p:cNvSpPr>
            <a:spLocks noGrp="1"/>
          </p:cNvSpPr>
          <p:nvPr>
            <p:ph idx="1"/>
          </p:nvPr>
        </p:nvSpPr>
        <p:spPr>
          <a:xfrm>
            <a:off x="838200" y="1020417"/>
            <a:ext cx="10515600" cy="5579165"/>
          </a:xfrm>
        </p:spPr>
        <p:txBody>
          <a:bodyPr/>
          <a:lstStyle/>
          <a:p>
            <a:pPr algn="just"/>
            <a:r>
              <a:rPr lang="en-US" sz="2200" dirty="0" err="1"/>
              <a:t>Bối</a:t>
            </a:r>
            <a:r>
              <a:rPr lang="en-US" sz="2200" dirty="0"/>
              <a:t> </a:t>
            </a:r>
            <a:r>
              <a:rPr lang="en-US" sz="2200" dirty="0" err="1"/>
              <a:t>cảnh</a:t>
            </a:r>
            <a:r>
              <a:rPr lang="en-US" sz="2200" dirty="0"/>
              <a:t> </a:t>
            </a:r>
            <a:r>
              <a:rPr lang="en-US" sz="2200" dirty="0" err="1"/>
              <a:t>toàn</a:t>
            </a:r>
            <a:r>
              <a:rPr lang="en-US" sz="2200" dirty="0"/>
              <a:t> </a:t>
            </a:r>
            <a:r>
              <a:rPr lang="en-US" sz="2200" dirty="0" err="1"/>
              <a:t>cầu</a:t>
            </a:r>
            <a:r>
              <a:rPr lang="en-US" sz="2200" dirty="0"/>
              <a:t> </a:t>
            </a:r>
            <a:r>
              <a:rPr lang="en-US" sz="2200" dirty="0" err="1"/>
              <a:t>có</a:t>
            </a:r>
            <a:r>
              <a:rPr lang="en-US" sz="2200" dirty="0"/>
              <a:t> </a:t>
            </a:r>
            <a:r>
              <a:rPr lang="en-US" sz="2200" dirty="0" err="1"/>
              <a:t>ảnh</a:t>
            </a:r>
            <a:r>
              <a:rPr lang="en-US" sz="2200" dirty="0"/>
              <a:t> h</a:t>
            </a:r>
            <a:r>
              <a:rPr lang="vi-VN" sz="2200" dirty="0"/>
              <a:t>ư</a:t>
            </a:r>
            <a:r>
              <a:rPr lang="en-US" sz="2200" dirty="0" err="1"/>
              <a:t>ởng</a:t>
            </a:r>
            <a:r>
              <a:rPr lang="en-US" sz="2200" dirty="0"/>
              <a:t> </a:t>
            </a:r>
            <a:r>
              <a:rPr lang="en-US" sz="2200" dirty="0" err="1"/>
              <a:t>đến</a:t>
            </a:r>
            <a:r>
              <a:rPr lang="en-US" sz="2200" dirty="0"/>
              <a:t> </a:t>
            </a:r>
            <a:r>
              <a:rPr lang="en-US" sz="2200" dirty="0" err="1"/>
              <a:t>tình</a:t>
            </a:r>
            <a:r>
              <a:rPr lang="en-US" sz="2200" dirty="0"/>
              <a:t> </a:t>
            </a:r>
            <a:r>
              <a:rPr lang="en-US" sz="2200" dirty="0" err="1"/>
              <a:t>hình</a:t>
            </a:r>
            <a:r>
              <a:rPr lang="en-US" sz="2200" dirty="0"/>
              <a:t> </a:t>
            </a:r>
            <a:r>
              <a:rPr lang="en-US" sz="2200" dirty="0" err="1"/>
              <a:t>kinh</a:t>
            </a:r>
            <a:r>
              <a:rPr lang="en-US" sz="2200" dirty="0"/>
              <a:t> </a:t>
            </a:r>
            <a:r>
              <a:rPr lang="en-US" sz="2200" dirty="0" err="1"/>
              <a:t>tế</a:t>
            </a:r>
            <a:r>
              <a:rPr lang="en-US" sz="2200" dirty="0"/>
              <a:t> </a:t>
            </a:r>
            <a:r>
              <a:rPr lang="en-US" sz="2200" dirty="0" err="1"/>
              <a:t>Việt</a:t>
            </a:r>
            <a:r>
              <a:rPr lang="en-US" sz="2200" dirty="0"/>
              <a:t> Nam </a:t>
            </a:r>
            <a:r>
              <a:rPr lang="en-US" sz="2200" dirty="0" err="1"/>
              <a:t>nói</a:t>
            </a:r>
            <a:r>
              <a:rPr lang="en-US" sz="2200" dirty="0"/>
              <a:t> </a:t>
            </a:r>
            <a:r>
              <a:rPr lang="en-US" sz="2200" dirty="0" err="1"/>
              <a:t>chung</a:t>
            </a:r>
            <a:r>
              <a:rPr lang="en-US" sz="2200" dirty="0"/>
              <a:t> </a:t>
            </a:r>
            <a:r>
              <a:rPr lang="en-US" sz="2200" dirty="0" err="1"/>
              <a:t>và</a:t>
            </a:r>
            <a:r>
              <a:rPr lang="en-US" sz="2200" dirty="0"/>
              <a:t> </a:t>
            </a:r>
            <a:r>
              <a:rPr lang="en-US" sz="2200" dirty="0" err="1"/>
              <a:t>ngành</a:t>
            </a:r>
            <a:r>
              <a:rPr lang="en-US" sz="2200" dirty="0"/>
              <a:t> </a:t>
            </a:r>
            <a:r>
              <a:rPr lang="en-US" sz="2200" dirty="0" err="1"/>
              <a:t>dệt</a:t>
            </a:r>
            <a:r>
              <a:rPr lang="en-US" sz="2200" dirty="0"/>
              <a:t> may </a:t>
            </a:r>
            <a:r>
              <a:rPr lang="en-US" sz="2200" dirty="0" err="1"/>
              <a:t>nói</a:t>
            </a:r>
            <a:r>
              <a:rPr lang="en-US" sz="2200" dirty="0"/>
              <a:t> </a:t>
            </a:r>
            <a:r>
              <a:rPr lang="en-US" sz="2200" dirty="0" err="1"/>
              <a:t>riêng</a:t>
            </a:r>
            <a:r>
              <a:rPr lang="en-US" sz="2200" dirty="0"/>
              <a:t>, </a:t>
            </a:r>
            <a:r>
              <a:rPr lang="en-US" sz="2200" dirty="0" err="1"/>
              <a:t>vì</a:t>
            </a:r>
            <a:r>
              <a:rPr lang="en-US" sz="2200" dirty="0"/>
              <a:t> </a:t>
            </a:r>
            <a:r>
              <a:rPr lang="en-US" sz="2200" dirty="0" err="1"/>
              <a:t>thế</a:t>
            </a:r>
            <a:r>
              <a:rPr lang="en-US" sz="2200" dirty="0"/>
              <a:t> FGL –MK </a:t>
            </a:r>
            <a:r>
              <a:rPr lang="en-US" sz="2200" dirty="0" err="1"/>
              <a:t>cũng</a:t>
            </a:r>
            <a:r>
              <a:rPr lang="en-US" sz="2200" dirty="0"/>
              <a:t> </a:t>
            </a:r>
            <a:r>
              <a:rPr lang="en-US" sz="2200" dirty="0" err="1"/>
              <a:t>chịu</a:t>
            </a:r>
            <a:r>
              <a:rPr lang="en-US" sz="2200" dirty="0"/>
              <a:t> </a:t>
            </a:r>
            <a:r>
              <a:rPr lang="en-US" sz="2200" dirty="0" err="1"/>
              <a:t>sự</a:t>
            </a:r>
            <a:r>
              <a:rPr lang="en-US" sz="2200" dirty="0"/>
              <a:t> </a:t>
            </a:r>
            <a:r>
              <a:rPr lang="en-US" sz="2200" dirty="0" err="1"/>
              <a:t>tác</a:t>
            </a:r>
            <a:r>
              <a:rPr lang="en-US" sz="2200" dirty="0"/>
              <a:t> </a:t>
            </a:r>
            <a:r>
              <a:rPr lang="en-US" sz="2200" dirty="0" err="1"/>
              <a:t>động</a:t>
            </a:r>
            <a:r>
              <a:rPr lang="en-US" sz="2200" dirty="0"/>
              <a:t> </a:t>
            </a:r>
            <a:r>
              <a:rPr lang="en-US" sz="2200" dirty="0" err="1"/>
              <a:t>trong</a:t>
            </a:r>
            <a:r>
              <a:rPr lang="en-US" sz="2200" dirty="0"/>
              <a:t> </a:t>
            </a:r>
            <a:r>
              <a:rPr lang="en-US" sz="2200" dirty="0" err="1"/>
              <a:t>hoạt</a:t>
            </a:r>
            <a:r>
              <a:rPr lang="en-US" sz="2200" dirty="0"/>
              <a:t> </a:t>
            </a:r>
            <a:r>
              <a:rPr lang="en-US" sz="2200" dirty="0" err="1"/>
              <a:t>động</a:t>
            </a:r>
            <a:r>
              <a:rPr lang="en-US" sz="2200" dirty="0"/>
              <a:t> </a:t>
            </a:r>
            <a:r>
              <a:rPr lang="en-US" sz="2200" dirty="0" err="1"/>
              <a:t>kinh</a:t>
            </a:r>
            <a:r>
              <a:rPr lang="en-US" sz="2200" dirty="0"/>
              <a:t> </a:t>
            </a:r>
            <a:r>
              <a:rPr lang="en-US" sz="2200" dirty="0" err="1"/>
              <a:t>doanh</a:t>
            </a:r>
            <a:r>
              <a:rPr lang="en-US" sz="2200" dirty="0"/>
              <a:t>, đ</a:t>
            </a:r>
            <a:r>
              <a:rPr lang="vi-VN" sz="2200" dirty="0"/>
              <a:t>ơ</a:t>
            </a:r>
            <a:r>
              <a:rPr lang="en-US" sz="2200" dirty="0"/>
              <a:t>n </a:t>
            </a:r>
            <a:r>
              <a:rPr lang="en-US" sz="2200" dirty="0" err="1"/>
              <a:t>hàng</a:t>
            </a:r>
            <a:r>
              <a:rPr lang="en-US" sz="2200" dirty="0"/>
              <a:t> </a:t>
            </a:r>
            <a:r>
              <a:rPr lang="en-US" sz="2200" dirty="0" err="1"/>
              <a:t>giảm</a:t>
            </a:r>
            <a:r>
              <a:rPr lang="en-US" sz="2200" dirty="0"/>
              <a:t> so </a:t>
            </a:r>
            <a:r>
              <a:rPr lang="en-US" sz="2200" dirty="0" err="1"/>
              <a:t>với</a:t>
            </a:r>
            <a:r>
              <a:rPr lang="en-US" sz="2200" dirty="0"/>
              <a:t> </a:t>
            </a:r>
            <a:r>
              <a:rPr lang="en-US" sz="2200" dirty="0" err="1"/>
              <a:t>cùng</a:t>
            </a:r>
            <a:r>
              <a:rPr lang="en-US" sz="2200" dirty="0"/>
              <a:t> </a:t>
            </a:r>
            <a:r>
              <a:rPr lang="en-US" sz="2200" dirty="0" err="1"/>
              <a:t>kỳ</a:t>
            </a:r>
            <a:r>
              <a:rPr lang="en-US" sz="2200" dirty="0"/>
              <a:t> </a:t>
            </a:r>
            <a:r>
              <a:rPr lang="en-US" sz="2200" dirty="0" err="1"/>
              <a:t>năm</a:t>
            </a:r>
            <a:r>
              <a:rPr lang="en-US" sz="2200" dirty="0"/>
              <a:t> tr</a:t>
            </a:r>
            <a:r>
              <a:rPr lang="vi-VN" sz="2200" dirty="0"/>
              <a:t>ư</a:t>
            </a:r>
            <a:r>
              <a:rPr lang="en-US" sz="2200" dirty="0" err="1"/>
              <a:t>ớc</a:t>
            </a:r>
            <a:r>
              <a:rPr lang="en-US" sz="2200" dirty="0"/>
              <a:t>. </a:t>
            </a:r>
            <a:r>
              <a:rPr lang="en-US" sz="2200" dirty="0" err="1"/>
              <a:t>Thách</a:t>
            </a:r>
            <a:r>
              <a:rPr lang="en-US" sz="2200" dirty="0"/>
              <a:t> </a:t>
            </a:r>
            <a:r>
              <a:rPr lang="en-US" sz="2200" dirty="0" err="1"/>
              <a:t>thức</a:t>
            </a:r>
            <a:r>
              <a:rPr lang="en-US" sz="2200" dirty="0"/>
              <a:t> </a:t>
            </a:r>
            <a:r>
              <a:rPr lang="en-US" sz="2200" dirty="0" err="1"/>
              <a:t>đặt</a:t>
            </a:r>
            <a:r>
              <a:rPr lang="en-US" sz="2200" dirty="0"/>
              <a:t> ra </a:t>
            </a:r>
            <a:r>
              <a:rPr lang="en-US" sz="2200" dirty="0" err="1"/>
              <a:t>làm</a:t>
            </a:r>
            <a:r>
              <a:rPr lang="en-US" sz="2200" dirty="0"/>
              <a:t> </a:t>
            </a:r>
            <a:r>
              <a:rPr lang="en-US" sz="2200" dirty="0" err="1"/>
              <a:t>thế</a:t>
            </a:r>
            <a:r>
              <a:rPr lang="en-US" sz="2200" dirty="0"/>
              <a:t> </a:t>
            </a:r>
            <a:r>
              <a:rPr lang="en-US" sz="2200" dirty="0" err="1"/>
              <a:t>nào</a:t>
            </a:r>
            <a:r>
              <a:rPr lang="en-US" sz="2200" dirty="0"/>
              <a:t> </a:t>
            </a:r>
            <a:r>
              <a:rPr lang="en-US" sz="2200" dirty="0" err="1"/>
              <a:t>để</a:t>
            </a:r>
            <a:r>
              <a:rPr lang="en-US" sz="2200" dirty="0"/>
              <a:t> </a:t>
            </a:r>
            <a:r>
              <a:rPr lang="en-US" sz="2200" dirty="0" err="1"/>
              <a:t>tăng</a:t>
            </a:r>
            <a:r>
              <a:rPr lang="en-US" sz="2200" dirty="0"/>
              <a:t> </a:t>
            </a:r>
            <a:r>
              <a:rPr lang="en-US" sz="2200" dirty="0" err="1"/>
              <a:t>thêm</a:t>
            </a:r>
            <a:r>
              <a:rPr lang="en-US" sz="2200" dirty="0"/>
              <a:t> 20% đ</a:t>
            </a:r>
            <a:r>
              <a:rPr lang="vi-VN" sz="2200" dirty="0"/>
              <a:t>ơ</a:t>
            </a:r>
            <a:r>
              <a:rPr lang="en-US" sz="2200" dirty="0"/>
              <a:t>n </a:t>
            </a:r>
            <a:r>
              <a:rPr lang="en-US" sz="2200" dirty="0" err="1"/>
              <a:t>hàng</a:t>
            </a:r>
            <a:r>
              <a:rPr lang="en-US" sz="2200" dirty="0"/>
              <a:t> </a:t>
            </a:r>
            <a:r>
              <a:rPr lang="en-US" sz="2200" dirty="0" err="1"/>
              <a:t>vào</a:t>
            </a:r>
            <a:r>
              <a:rPr lang="en-US" sz="2200" dirty="0"/>
              <a:t> </a:t>
            </a:r>
            <a:r>
              <a:rPr lang="en-US" sz="2200" dirty="0" err="1"/>
              <a:t>năm</a:t>
            </a:r>
            <a:r>
              <a:rPr lang="en-US" sz="2200" dirty="0"/>
              <a:t> 2024.</a:t>
            </a:r>
          </a:p>
          <a:p>
            <a:endParaRPr lang="en-US" dirty="0"/>
          </a:p>
        </p:txBody>
      </p:sp>
      <p:sp>
        <p:nvSpPr>
          <p:cNvPr id="5" name="Title 25">
            <a:extLst>
              <a:ext uri="{FF2B5EF4-FFF2-40B4-BE49-F238E27FC236}">
                <a16:creationId xmlns:a16="http://schemas.microsoft.com/office/drawing/2014/main" id="{DBA94AC3-8CD1-43D2-B17A-FC490EA64F9F}"/>
              </a:ext>
            </a:extLst>
          </p:cNvPr>
          <p:cNvSpPr txBox="1">
            <a:spLocks/>
          </p:cNvSpPr>
          <p:nvPr/>
        </p:nvSpPr>
        <p:spPr>
          <a:xfrm>
            <a:off x="838200" y="365125"/>
            <a:ext cx="10515600" cy="549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1600" b="1" dirty="0">
                <a:latin typeface="Times New Roman" panose="02020603050405020304" pitchFamily="18" charset="0"/>
                <a:cs typeface="Times New Roman" panose="02020603050405020304" pitchFamily="18" charset="0"/>
              </a:rPr>
              <a:t>II. PHÂN TÍCH BỐI CẢNH KINH DOANH</a:t>
            </a:r>
          </a:p>
        </p:txBody>
      </p:sp>
      <p:pic>
        <p:nvPicPr>
          <p:cNvPr id="9" name="Picture 8" descr="A graph with numbers and a line&#10;&#10;Description automatically generated">
            <a:extLst>
              <a:ext uri="{FF2B5EF4-FFF2-40B4-BE49-F238E27FC236}">
                <a16:creationId xmlns:a16="http://schemas.microsoft.com/office/drawing/2014/main" id="{E4E6E596-6CFC-46AF-B58F-7F4A21A5BB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5948" y="2345635"/>
            <a:ext cx="10147852" cy="3600617"/>
          </a:xfrm>
          <a:prstGeom prst="rect">
            <a:avLst/>
          </a:prstGeom>
        </p:spPr>
      </p:pic>
      <p:sp>
        <p:nvSpPr>
          <p:cNvPr id="10" name="Rectangle: Rounded Corners 9">
            <a:extLst>
              <a:ext uri="{FF2B5EF4-FFF2-40B4-BE49-F238E27FC236}">
                <a16:creationId xmlns:a16="http://schemas.microsoft.com/office/drawing/2014/main" id="{5116DF2F-F708-4AC5-8B9B-3FDD442B6AB6}"/>
              </a:ext>
            </a:extLst>
          </p:cNvPr>
          <p:cNvSpPr/>
          <p:nvPr/>
        </p:nvSpPr>
        <p:spPr>
          <a:xfrm>
            <a:off x="1205948" y="6149008"/>
            <a:ext cx="10147852" cy="5565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Biểu</a:t>
            </a:r>
            <a:r>
              <a:rPr lang="en-US" dirty="0"/>
              <a:t> </a:t>
            </a:r>
            <a:r>
              <a:rPr lang="en-US" dirty="0" err="1"/>
              <a:t>đồ</a:t>
            </a:r>
            <a:r>
              <a:rPr lang="en-US" dirty="0"/>
              <a:t> </a:t>
            </a:r>
            <a:r>
              <a:rPr lang="en-US" dirty="0" err="1"/>
              <a:t>thể</a:t>
            </a:r>
            <a:r>
              <a:rPr lang="en-US" dirty="0"/>
              <a:t> </a:t>
            </a:r>
            <a:r>
              <a:rPr lang="en-US" dirty="0" err="1"/>
              <a:t>hiện</a:t>
            </a:r>
            <a:r>
              <a:rPr lang="en-US" dirty="0"/>
              <a:t> </a:t>
            </a:r>
            <a:r>
              <a:rPr lang="en-US" dirty="0" err="1"/>
              <a:t>kim</a:t>
            </a:r>
            <a:r>
              <a:rPr lang="en-US" dirty="0"/>
              <a:t> </a:t>
            </a:r>
            <a:r>
              <a:rPr lang="en-US" dirty="0" err="1"/>
              <a:t>ngạch</a:t>
            </a:r>
            <a:r>
              <a:rPr lang="en-US" dirty="0"/>
              <a:t> </a:t>
            </a:r>
            <a:r>
              <a:rPr lang="en-US" dirty="0" err="1"/>
              <a:t>xuất</a:t>
            </a:r>
            <a:r>
              <a:rPr lang="en-US" dirty="0"/>
              <a:t> </a:t>
            </a:r>
            <a:r>
              <a:rPr lang="en-US" dirty="0" err="1"/>
              <a:t>khẩu</a:t>
            </a:r>
            <a:r>
              <a:rPr lang="en-US" dirty="0"/>
              <a:t> </a:t>
            </a:r>
            <a:r>
              <a:rPr lang="en-US" dirty="0" err="1"/>
              <a:t>ngành</a:t>
            </a:r>
            <a:r>
              <a:rPr lang="en-US" dirty="0"/>
              <a:t> </a:t>
            </a:r>
            <a:r>
              <a:rPr lang="en-US" dirty="0" err="1"/>
              <a:t>dệt</a:t>
            </a:r>
            <a:r>
              <a:rPr lang="en-US" dirty="0"/>
              <a:t> may </a:t>
            </a:r>
            <a:r>
              <a:rPr lang="en-US" dirty="0" err="1"/>
              <a:t>Việt</a:t>
            </a:r>
            <a:r>
              <a:rPr lang="en-US" dirty="0"/>
              <a:t> Nam </a:t>
            </a:r>
            <a:r>
              <a:rPr lang="en-US" dirty="0" err="1"/>
              <a:t>giai</a:t>
            </a:r>
            <a:r>
              <a:rPr lang="en-US" dirty="0"/>
              <a:t> </a:t>
            </a:r>
            <a:r>
              <a:rPr lang="en-US" dirty="0" err="1"/>
              <a:t>đoạn</a:t>
            </a:r>
            <a:r>
              <a:rPr lang="en-US" dirty="0"/>
              <a:t> (2019-2023)</a:t>
            </a:r>
          </a:p>
          <a:p>
            <a:pPr algn="ctr"/>
            <a:r>
              <a:rPr lang="en-US" i="1" dirty="0" err="1"/>
              <a:t>Nguồn</a:t>
            </a:r>
            <a:r>
              <a:rPr lang="en-US" i="1" dirty="0"/>
              <a:t> </a:t>
            </a:r>
            <a:r>
              <a:rPr lang="en-US" i="1" dirty="0" err="1"/>
              <a:t>Tổng</a:t>
            </a:r>
            <a:r>
              <a:rPr lang="en-US" i="1" dirty="0"/>
              <a:t> </a:t>
            </a:r>
            <a:r>
              <a:rPr lang="en-US" i="1" dirty="0" err="1"/>
              <a:t>Cục</a:t>
            </a:r>
            <a:r>
              <a:rPr lang="en-US" i="1" dirty="0"/>
              <a:t> </a:t>
            </a:r>
            <a:r>
              <a:rPr lang="en-US" i="1" dirty="0" err="1"/>
              <a:t>Hải</a:t>
            </a:r>
            <a:r>
              <a:rPr lang="en-US" i="1" dirty="0"/>
              <a:t> Quan </a:t>
            </a:r>
          </a:p>
        </p:txBody>
      </p:sp>
    </p:spTree>
    <p:extLst>
      <p:ext uri="{BB962C8B-B14F-4D97-AF65-F5344CB8AC3E}">
        <p14:creationId xmlns:p14="http://schemas.microsoft.com/office/powerpoint/2010/main" val="1840605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81DB657-E796-4A24-8837-92FF0E7542DB}"/>
              </a:ext>
            </a:extLst>
          </p:cNvPr>
          <p:cNvGraphicFramePr>
            <a:graphicFrameLocks noGrp="1"/>
          </p:cNvGraphicFramePr>
          <p:nvPr>
            <p:ph idx="1"/>
            <p:extLst>
              <p:ext uri="{D42A27DB-BD31-4B8C-83A1-F6EECF244321}">
                <p14:modId xmlns:p14="http://schemas.microsoft.com/office/powerpoint/2010/main" val="2913319860"/>
              </p:ext>
            </p:extLst>
          </p:nvPr>
        </p:nvGraphicFramePr>
        <p:xfrm>
          <a:off x="838200" y="1364974"/>
          <a:ext cx="10515600" cy="5127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25">
            <a:extLst>
              <a:ext uri="{FF2B5EF4-FFF2-40B4-BE49-F238E27FC236}">
                <a16:creationId xmlns:a16="http://schemas.microsoft.com/office/drawing/2014/main" id="{1A0FD3BF-041D-4932-B88B-5C3FE2C3BA8D}"/>
              </a:ext>
            </a:extLst>
          </p:cNvPr>
          <p:cNvSpPr txBox="1">
            <a:spLocks/>
          </p:cNvSpPr>
          <p:nvPr/>
        </p:nvSpPr>
        <p:spPr>
          <a:xfrm>
            <a:off x="838200" y="365125"/>
            <a:ext cx="10515600" cy="549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1600" b="1" dirty="0">
                <a:latin typeface="Times New Roman" panose="02020603050405020304" pitchFamily="18" charset="0"/>
                <a:cs typeface="Times New Roman" panose="02020603050405020304" pitchFamily="18" charset="0"/>
              </a:rPr>
              <a:t>II. PHÂN TÍCH BỐI CẢNH KINH DOANH</a:t>
            </a:r>
          </a:p>
        </p:txBody>
      </p:sp>
      <p:sp>
        <p:nvSpPr>
          <p:cNvPr id="6" name="Rectangle: Rounded Corners 5">
            <a:extLst>
              <a:ext uri="{FF2B5EF4-FFF2-40B4-BE49-F238E27FC236}">
                <a16:creationId xmlns:a16="http://schemas.microsoft.com/office/drawing/2014/main" id="{94E32E29-B26D-4A4D-8EBC-D3C2327F8B41}"/>
              </a:ext>
            </a:extLst>
          </p:cNvPr>
          <p:cNvSpPr/>
          <p:nvPr/>
        </p:nvSpPr>
        <p:spPr>
          <a:xfrm>
            <a:off x="838200" y="1007165"/>
            <a:ext cx="10515600" cy="35780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solidFill>
                  <a:schemeClr val="bg1"/>
                </a:solidFill>
              </a:rPr>
              <a:t>Phân tích 4P trong bối cảnh kinh doanh kinh doanh </a:t>
            </a:r>
            <a:endParaRPr lang="en-US" dirty="0">
              <a:solidFill>
                <a:schemeClr val="bg1"/>
              </a:solidFill>
            </a:endParaRPr>
          </a:p>
        </p:txBody>
      </p:sp>
    </p:spTree>
    <p:extLst>
      <p:ext uri="{BB962C8B-B14F-4D97-AF65-F5344CB8AC3E}">
        <p14:creationId xmlns:p14="http://schemas.microsoft.com/office/powerpoint/2010/main" val="920920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7D8E9D24-B967-4697-83F8-3E938A60BA25}"/>
              </a:ext>
            </a:extLst>
          </p:cNvPr>
          <p:cNvGraphicFramePr>
            <a:graphicFrameLocks noGrp="1"/>
          </p:cNvGraphicFramePr>
          <p:nvPr>
            <p:ph idx="1"/>
            <p:extLst>
              <p:ext uri="{D42A27DB-BD31-4B8C-83A1-F6EECF244321}">
                <p14:modId xmlns:p14="http://schemas.microsoft.com/office/powerpoint/2010/main" val="961315889"/>
              </p:ext>
            </p:extLst>
          </p:nvPr>
        </p:nvGraphicFramePr>
        <p:xfrm>
          <a:off x="838200" y="948221"/>
          <a:ext cx="10515600" cy="58103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25">
            <a:extLst>
              <a:ext uri="{FF2B5EF4-FFF2-40B4-BE49-F238E27FC236}">
                <a16:creationId xmlns:a16="http://schemas.microsoft.com/office/drawing/2014/main" id="{1B571C14-22BE-401C-882A-942176B310B4}"/>
              </a:ext>
            </a:extLst>
          </p:cNvPr>
          <p:cNvSpPr txBox="1">
            <a:spLocks/>
          </p:cNvSpPr>
          <p:nvPr/>
        </p:nvSpPr>
        <p:spPr>
          <a:xfrm>
            <a:off x="838200" y="0"/>
            <a:ext cx="10515600" cy="549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1600" b="1" dirty="0">
                <a:latin typeface="Times New Roman" panose="02020603050405020304" pitchFamily="18" charset="0"/>
                <a:cs typeface="Times New Roman" panose="02020603050405020304" pitchFamily="18" charset="0"/>
              </a:rPr>
              <a:t>II</a:t>
            </a:r>
            <a:r>
              <a:rPr lang="vi-VN" sz="1600" b="1" dirty="0">
                <a:latin typeface="Times New Roman" panose="02020603050405020304" pitchFamily="18" charset="0"/>
                <a:cs typeface="Times New Roman" panose="02020603050405020304" pitchFamily="18" charset="0"/>
              </a:rPr>
              <a:t>I</a:t>
            </a:r>
            <a:r>
              <a:rPr lang="en-US" sz="1600" b="1" dirty="0">
                <a:latin typeface="Times New Roman" panose="02020603050405020304" pitchFamily="18" charset="0"/>
                <a:cs typeface="Times New Roman" panose="02020603050405020304" pitchFamily="18" charset="0"/>
              </a:rPr>
              <a:t>. </a:t>
            </a:r>
            <a:r>
              <a:rPr lang="vi-VN" sz="1600" b="1" dirty="0">
                <a:latin typeface="Times New Roman" panose="02020603050405020304" pitchFamily="18" charset="0"/>
                <a:cs typeface="Times New Roman" panose="02020603050405020304" pitchFamily="18" charset="0"/>
              </a:rPr>
              <a:t>KẾ HOẠCH MARKETING VÀ CHI PHÍ</a:t>
            </a:r>
            <a:endParaRPr lang="en-US" sz="1600" b="1" dirty="0">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15B872A4-6C9D-4142-AA04-B568C4BBDCFB}"/>
              </a:ext>
            </a:extLst>
          </p:cNvPr>
          <p:cNvSpPr/>
          <p:nvPr/>
        </p:nvSpPr>
        <p:spPr>
          <a:xfrm>
            <a:off x="838200" y="649358"/>
            <a:ext cx="10515600" cy="43732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1400" dirty="0"/>
              <a:t>Dựa trên việc phân tích 4P trong marrketing, có thể đưa ra các kế hoạch Marketing trong năm 2024 để tăng 20% đơn hàng so với hiện tại</a:t>
            </a:r>
            <a:endParaRPr lang="en-US" sz="1400" dirty="0"/>
          </a:p>
        </p:txBody>
      </p:sp>
    </p:spTree>
    <p:extLst>
      <p:ext uri="{BB962C8B-B14F-4D97-AF65-F5344CB8AC3E}">
        <p14:creationId xmlns:p14="http://schemas.microsoft.com/office/powerpoint/2010/main" val="4166089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781E0C-1A7A-40A4-AD68-B11A00D3CB3D}"/>
              </a:ext>
            </a:extLst>
          </p:cNvPr>
          <p:cNvSpPr>
            <a:spLocks noGrp="1"/>
          </p:cNvSpPr>
          <p:nvPr>
            <p:ph idx="1"/>
          </p:nvPr>
        </p:nvSpPr>
        <p:spPr>
          <a:xfrm>
            <a:off x="838200" y="1378226"/>
            <a:ext cx="10515600" cy="4798737"/>
          </a:xfrm>
        </p:spPr>
        <p:txBody>
          <a:bodyPr/>
          <a:lstStyle/>
          <a:p>
            <a:pPr marL="514350" indent="-514350">
              <a:buFont typeface="+mj-lt"/>
              <a:buAutoNum type="arabicPeriod"/>
            </a:pPr>
            <a:endParaRPr lang="vi-VN" sz="1800" dirty="0"/>
          </a:p>
          <a:p>
            <a:pPr marL="514350" indent="-514350">
              <a:buFont typeface="+mj-lt"/>
              <a:buAutoNum type="arabicPeriod"/>
            </a:pPr>
            <a:endParaRPr lang="vi-VN" sz="1800" dirty="0"/>
          </a:p>
          <a:p>
            <a:pPr marL="514350" indent="-514350">
              <a:buFont typeface="+mj-lt"/>
              <a:buAutoNum type="arabicPeriod"/>
            </a:pPr>
            <a:r>
              <a:rPr lang="vi-VN" sz="1800" dirty="0"/>
              <a:t>Môn Marketing Management - Gv. Trần Đắc Uy Vũ</a:t>
            </a:r>
          </a:p>
          <a:p>
            <a:pPr marL="514350" indent="-514350">
              <a:buFont typeface="+mj-lt"/>
              <a:buAutoNum type="arabicPeriod"/>
            </a:pPr>
            <a:r>
              <a:rPr lang="vi-VN" sz="1800" dirty="0"/>
              <a:t> Xuất khẩu dệt may trong bối cảnh mới</a:t>
            </a:r>
          </a:p>
          <a:p>
            <a:pPr marL="0" indent="0">
              <a:buNone/>
            </a:pPr>
            <a:r>
              <a:rPr lang="en-US" sz="1800" dirty="0">
                <a:hlinkClick r:id="rId2"/>
              </a:rPr>
              <a:t>https://vioit.org.vn/vn/chien-luoc-chinh-sach/xuat-khau-det-may-trong-boi-canh-moi---van-de-va--giai-pha-p-5282.4050.html</a:t>
            </a:r>
            <a:endParaRPr lang="vi-VN" sz="1800" dirty="0"/>
          </a:p>
          <a:p>
            <a:pPr marL="0" indent="0">
              <a:buNone/>
            </a:pPr>
            <a:r>
              <a:rPr lang="vi-VN" sz="1800" dirty="0"/>
              <a:t>3. Ngành Dệt May Việt Nam làm gì để khôi phục thị phần, duy trì động lực tăng trưởng trong bối cảnh mới</a:t>
            </a:r>
          </a:p>
          <a:p>
            <a:pPr marL="0" indent="0">
              <a:buNone/>
            </a:pPr>
            <a:r>
              <a:rPr lang="vi-VN" sz="1800" dirty="0">
                <a:hlinkClick r:id="rId3"/>
              </a:rPr>
              <a:t>https://vinatex.com.vn/nganh-det-may-viet-nam-lam-gi-de-khoi-phuc-thi-phan-duy-tri-dong-luc-tang-truong-trong-boi-canh-moi/</a:t>
            </a:r>
            <a:endParaRPr lang="vi-VN" sz="1800" dirty="0"/>
          </a:p>
          <a:p>
            <a:pPr marL="0" indent="0">
              <a:buNone/>
            </a:pPr>
            <a:endParaRPr lang="vi-VN" sz="1800" dirty="0"/>
          </a:p>
          <a:p>
            <a:pPr marL="0" indent="0">
              <a:buNone/>
            </a:pPr>
            <a:endParaRPr lang="en-US" dirty="0"/>
          </a:p>
        </p:txBody>
      </p:sp>
      <p:sp>
        <p:nvSpPr>
          <p:cNvPr id="4" name="Title 25">
            <a:extLst>
              <a:ext uri="{FF2B5EF4-FFF2-40B4-BE49-F238E27FC236}">
                <a16:creationId xmlns:a16="http://schemas.microsoft.com/office/drawing/2014/main" id="{842B7EEE-43CB-4219-9E4C-F7027704B7CA}"/>
              </a:ext>
            </a:extLst>
          </p:cNvPr>
          <p:cNvSpPr txBox="1">
            <a:spLocks/>
          </p:cNvSpPr>
          <p:nvPr/>
        </p:nvSpPr>
        <p:spPr>
          <a:xfrm>
            <a:off x="838200" y="304800"/>
            <a:ext cx="10515600" cy="549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1600" b="1" dirty="0">
                <a:latin typeface="Times New Roman" panose="02020603050405020304" pitchFamily="18" charset="0"/>
                <a:cs typeface="Times New Roman" panose="02020603050405020304" pitchFamily="18" charset="0"/>
              </a:rPr>
              <a:t>I</a:t>
            </a:r>
            <a:r>
              <a:rPr lang="vi-VN" sz="1600" b="1" dirty="0">
                <a:latin typeface="Times New Roman" panose="02020603050405020304" pitchFamily="18" charset="0"/>
                <a:cs typeface="Times New Roman" panose="02020603050405020304" pitchFamily="18" charset="0"/>
              </a:rPr>
              <a:t>V</a:t>
            </a:r>
            <a:r>
              <a:rPr lang="en-US" sz="1600" b="1" dirty="0">
                <a:latin typeface="Times New Roman" panose="02020603050405020304" pitchFamily="18" charset="0"/>
                <a:cs typeface="Times New Roman" panose="02020603050405020304" pitchFamily="18" charset="0"/>
              </a:rPr>
              <a:t>.</a:t>
            </a:r>
            <a:r>
              <a:rPr lang="vi-VN" sz="1600" b="1" dirty="0">
                <a:latin typeface="Times New Roman" panose="02020603050405020304" pitchFamily="18" charset="0"/>
                <a:cs typeface="Times New Roman" panose="02020603050405020304" pitchFamily="18" charset="0"/>
              </a:rPr>
              <a:t> TÀ LIỆU THAM KHẢO</a:t>
            </a:r>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8376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TotalTime>
  <Words>1188</Words>
  <Application>Microsoft Office PowerPoint</Application>
  <PresentationFormat>Widescreen</PresentationFormat>
  <Paragraphs>83</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Montserrat</vt:lpstr>
      <vt:lpstr>Times New Roman</vt:lpstr>
      <vt:lpstr>Office Theme</vt:lpstr>
      <vt:lpstr>MARKETING MANAGEMENT  GIẢNG VIÊN: TRẦN ĐẮC UY VŨ</vt:lpstr>
      <vt:lpstr>PowerPoint Presentation</vt:lpstr>
      <vt:lpstr>I. TÌNH HÌNH HÀNG HÓA FGL-MK</vt:lpstr>
      <vt:lpstr>I. TÌNH HÌNH HÀNG HÓA FGL-MK</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MANAGEMENT  GIẢNG VIÊN: TRẦN ĐẮC UY VŨ</dc:title>
  <dc:creator>Thu Thi Le (ADMIN-MEKONG)</dc:creator>
  <cp:lastModifiedBy>Thu Thi Le (ADMIN-MEKONG)</cp:lastModifiedBy>
  <cp:revision>45</cp:revision>
  <dcterms:created xsi:type="dcterms:W3CDTF">2023-10-29T08:26:59Z</dcterms:created>
  <dcterms:modified xsi:type="dcterms:W3CDTF">2023-10-29T16:59:39Z</dcterms:modified>
</cp:coreProperties>
</file>